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
      <p:font typeface="Nunito Sans Black"/>
      <p:bold r:id="rId42"/>
      <p:boldItalic r:id="rId43"/>
    </p:embeddedFont>
    <p:embeddedFont>
      <p:font typeface="Nunito Sans ExtraBold"/>
      <p:bold r:id="rId44"/>
      <p:boldItalic r:id="rId45"/>
    </p:embeddedFont>
    <p:embeddedFont>
      <p:font typeface="Nunito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NunitoSansBlack-bold.fntdata"/><Relationship Id="rId41" Type="http://schemas.openxmlformats.org/officeDocument/2006/relationships/font" Target="fonts/Nunito-boldItalic.fntdata"/><Relationship Id="rId44" Type="http://schemas.openxmlformats.org/officeDocument/2006/relationships/font" Target="fonts/NunitoSansExtraBold-bold.fntdata"/><Relationship Id="rId43" Type="http://schemas.openxmlformats.org/officeDocument/2006/relationships/font" Target="fonts/NunitoSansBlack-boldItalic.fntdata"/><Relationship Id="rId46" Type="http://schemas.openxmlformats.org/officeDocument/2006/relationships/font" Target="fonts/NunitoSans-regular.fntdata"/><Relationship Id="rId45" Type="http://schemas.openxmlformats.org/officeDocument/2006/relationships/font" Target="fonts/NunitoSans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Sans-italic.fntdata"/><Relationship Id="rId47" Type="http://schemas.openxmlformats.org/officeDocument/2006/relationships/font" Target="fonts/NunitoSans-bold.fntdata"/><Relationship Id="rId49" Type="http://schemas.openxmlformats.org/officeDocument/2006/relationships/font" Target="fonts/Nunito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0d1ebb937_0_6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0d1ebb937_0_6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c83a94a0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c83a94a0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c83a94a02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c83a94a02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c83a94a02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c83a94a02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c83a94a02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c83a94a02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c83a94a02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c83a94a02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83a94a02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c83a94a02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c83a94a02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c83a94a02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c83a94a02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c83a94a02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c83a94a02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c83a94a02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c83a94a02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c83a94a02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00d1ebb937_0_8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00d1ebb937_0_8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c83a94a02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c83a94a02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c83a94a02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c83a94a02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c83a94a02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c83a94a02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c83a94a02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c83a94a02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c83a94a02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c83a94a02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c83a94a02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c83a94a02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c83a94a02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c83a94a02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c83a94a02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c83a94a02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00d1ebb937_0_8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00d1ebb937_0_8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0d1ebb937_0_7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0d1ebb937_0_7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c83a94a02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c83a94a02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0d1ebb937_0_5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0d1ebb937_0_5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7f15a949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c7f15a949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c7f15a949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c7f15a949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00d1ebb937_0_6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00d1ebb937_0_6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c83a94a02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c83a94a02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type="title">
  <p:cSld name="TITLE">
    <p:bg>
      <p:bgPr>
        <a:solidFill>
          <a:schemeClr val="lt1"/>
        </a:solid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9" name="Google Shape;9;p2"/>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10" name="Google Shape;10;p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11" name="Google Shape;11;p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12" name="Google Shape;12;p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1">
  <p:cSld name="TITLE_10">
    <p:bg>
      <p:bgPr>
        <a:solidFill>
          <a:srgbClr val="111823"/>
        </a:solidFill>
      </p:bgPr>
    </p:bg>
    <p:spTree>
      <p:nvGrpSpPr>
        <p:cNvPr id="81" name="Shape 81"/>
        <p:cNvGrpSpPr/>
        <p:nvPr/>
      </p:nvGrpSpPr>
      <p:grpSpPr>
        <a:xfrm>
          <a:off x="0" y="0"/>
          <a:ext cx="0" cy="0"/>
          <a:chOff x="0" y="0"/>
          <a:chExt cx="0" cy="0"/>
        </a:xfrm>
      </p:grpSpPr>
      <p:sp>
        <p:nvSpPr>
          <p:cNvPr id="82" name="Google Shape;82;p1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83" name="Google Shape;83;p11"/>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84" name="Google Shape;84;p1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85" name="Google Shape;85;p1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86" name="Google Shape;86;p11"/>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p:cSld name="TITLE_9">
    <p:bg>
      <p:bgPr>
        <a:solidFill>
          <a:schemeClr val="lt1"/>
        </a:solidFill>
      </p:bgPr>
    </p:bg>
    <p:spTree>
      <p:nvGrpSpPr>
        <p:cNvPr id="87" name="Shape 87"/>
        <p:cNvGrpSpPr/>
        <p:nvPr/>
      </p:nvGrpSpPr>
      <p:grpSpPr>
        <a:xfrm>
          <a:off x="0" y="0"/>
          <a:ext cx="0" cy="0"/>
          <a:chOff x="0" y="0"/>
          <a:chExt cx="0" cy="0"/>
        </a:xfrm>
      </p:grpSpPr>
      <p:sp>
        <p:nvSpPr>
          <p:cNvPr id="88" name="Google Shape;88;p1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89" name="Google Shape;89;p12"/>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90" name="Google Shape;90;p12"/>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91" name="Google Shape;91;p1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92" name="Google Shape;92;p1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93" name="Google Shape;93;p12"/>
          <p:cNvGrpSpPr/>
          <p:nvPr/>
        </p:nvGrpSpPr>
        <p:grpSpPr>
          <a:xfrm>
            <a:off x="571511" y="328364"/>
            <a:ext cx="259663" cy="257680"/>
            <a:chOff x="1482000" y="1585348"/>
            <a:chExt cx="445698" cy="442293"/>
          </a:xfrm>
        </p:grpSpPr>
        <p:sp>
          <p:nvSpPr>
            <p:cNvPr id="94" name="Google Shape;94;p1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96" name="Google Shape;96;p1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97" name="Google Shape;97;p1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2">
  <p:cSld name="TITLE_9_2">
    <p:bg>
      <p:bgPr>
        <a:solidFill>
          <a:schemeClr val="lt1"/>
        </a:solidFill>
      </p:bgPr>
    </p:bg>
    <p:spTree>
      <p:nvGrpSpPr>
        <p:cNvPr id="98" name="Shape 98"/>
        <p:cNvGrpSpPr/>
        <p:nvPr/>
      </p:nvGrpSpPr>
      <p:grpSpPr>
        <a:xfrm>
          <a:off x="0" y="0"/>
          <a:ext cx="0" cy="0"/>
          <a:chOff x="0" y="0"/>
          <a:chExt cx="0" cy="0"/>
        </a:xfrm>
      </p:grpSpPr>
      <p:sp>
        <p:nvSpPr>
          <p:cNvPr id="99" name="Google Shape;99;p1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100" name="Google Shape;100;p13"/>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101" name="Google Shape;101;p13"/>
          <p:cNvSpPr txBox="1"/>
          <p:nvPr>
            <p:ph idx="1" type="body"/>
          </p:nvPr>
        </p:nvSpPr>
        <p:spPr>
          <a:xfrm>
            <a:off x="3543300" y="874175"/>
            <a:ext cx="5011800" cy="3812100"/>
          </a:xfrm>
          <a:prstGeom prst="rect">
            <a:avLst/>
          </a:prstGeom>
          <a:noFill/>
          <a:ln>
            <a:noFill/>
          </a:ln>
        </p:spPr>
        <p:txBody>
          <a:bodyPr anchorCtr="0" anchor="t" bIns="91425" lIns="91425" spcFirstLastPara="1" rIns="91425" wrap="square" tIns="91425">
            <a:noAutofit/>
          </a:bodyPr>
          <a:lstStyle>
            <a:lvl1pPr indent="-304800" lvl="0" marL="4572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1pPr>
            <a:lvl2pPr indent="-304800" lvl="1" marL="9144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2pPr>
            <a:lvl3pPr indent="-304800" lvl="2" marL="13716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3pPr>
            <a:lvl4pPr indent="-304800" lvl="3" marL="18288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4pPr>
            <a:lvl5pPr indent="-304800" lvl="4" marL="22860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5pPr>
            <a:lvl6pPr indent="-304800" lvl="5" marL="27432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6pPr>
            <a:lvl7pPr indent="-304800" lvl="6" marL="32004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7pPr>
            <a:lvl8pPr indent="-304800" lvl="7" marL="36576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8pPr>
            <a:lvl9pPr indent="-304800" lvl="8" marL="4114800" rtl="0">
              <a:lnSpc>
                <a:spcPct val="200000"/>
              </a:lnSpc>
              <a:spcBef>
                <a:spcPts val="0"/>
              </a:spcBef>
              <a:spcAft>
                <a:spcPts val="0"/>
              </a:spcAft>
              <a:buClr>
                <a:srgbClr val="434343"/>
              </a:buClr>
              <a:buSzPts val="1200"/>
              <a:buFont typeface="Nunito Sans"/>
              <a:buChar char="■"/>
              <a:defRPr sz="1200">
                <a:solidFill>
                  <a:srgbClr val="434343"/>
                </a:solidFill>
                <a:latin typeface="Nunito Sans"/>
                <a:ea typeface="Nunito Sans"/>
                <a:cs typeface="Nunito Sans"/>
                <a:sym typeface="Nunito Sans"/>
              </a:defRPr>
            </a:lvl9pPr>
          </a:lstStyle>
          <a:p/>
        </p:txBody>
      </p:sp>
      <p:cxnSp>
        <p:nvCxnSpPr>
          <p:cNvPr id="102" name="Google Shape;102;p13"/>
          <p:cNvCxnSpPr/>
          <p:nvPr/>
        </p:nvCxnSpPr>
        <p:spPr>
          <a:xfrm flipH="1">
            <a:off x="3041250" y="874175"/>
            <a:ext cx="3900" cy="1695900"/>
          </a:xfrm>
          <a:prstGeom prst="straightConnector1">
            <a:avLst/>
          </a:prstGeom>
          <a:noFill/>
          <a:ln cap="flat" cmpd="sng" w="9525">
            <a:solidFill>
              <a:srgbClr val="EC393A"/>
            </a:solidFill>
            <a:prstDash val="solid"/>
            <a:round/>
            <a:headEnd len="med" w="med" type="none"/>
            <a:tailEnd len="med" w="med" type="none"/>
          </a:ln>
        </p:spPr>
      </p:cxnSp>
      <p:sp>
        <p:nvSpPr>
          <p:cNvPr id="103" name="Google Shape;103;p13"/>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03449"/>
              </a:buClr>
              <a:buSzPts val="2600"/>
              <a:buFont typeface="Nunito Sans ExtraBold"/>
              <a:buNone/>
              <a:defRPr sz="2600">
                <a:solidFill>
                  <a:srgbClr val="203449"/>
                </a:solidFill>
                <a:latin typeface="Nunito Sans ExtraBold"/>
                <a:ea typeface="Nunito Sans ExtraBold"/>
                <a:cs typeface="Nunito Sans ExtraBold"/>
                <a:sym typeface="Nunito Sans ExtraBold"/>
              </a:defRPr>
            </a:lvl1pPr>
            <a:lvl2pPr lvl="1"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2pPr>
            <a:lvl3pPr lvl="2"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3pPr>
            <a:lvl4pPr lvl="3"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4pPr>
            <a:lvl5pPr lvl="4"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5pPr>
            <a:lvl6pPr lvl="5"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6pPr>
            <a:lvl7pPr lvl="6"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7pPr>
            <a:lvl8pPr lvl="7"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8pPr>
            <a:lvl9pPr lvl="8" rtl="0">
              <a:spcBef>
                <a:spcPts val="0"/>
              </a:spcBef>
              <a:spcAft>
                <a:spcPts val="0"/>
              </a:spcAft>
              <a:buClr>
                <a:srgbClr val="111823"/>
              </a:buClr>
              <a:buSzPts val="1900"/>
              <a:buNone/>
              <a:defRPr sz="1900">
                <a:solidFill>
                  <a:srgbClr val="111823"/>
                </a:solidFill>
                <a:latin typeface="Nunito Sans"/>
                <a:ea typeface="Nunito Sans"/>
                <a:cs typeface="Nunito Sans"/>
                <a:sym typeface="Nunito Sans"/>
              </a:defRPr>
            </a:lvl9pPr>
          </a:lstStyle>
          <a:p/>
        </p:txBody>
      </p:sp>
      <p:sp>
        <p:nvSpPr>
          <p:cNvPr id="104" name="Google Shape;104;p1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105" name="Google Shape;105;p1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106" name="Google Shape;106;p13"/>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2 1">
  <p:cSld name="TITLE_9_2_1">
    <p:bg>
      <p:bgPr>
        <a:solidFill>
          <a:srgbClr val="111823"/>
        </a:solidFill>
      </p:bgPr>
    </p:bg>
    <p:spTree>
      <p:nvGrpSpPr>
        <p:cNvPr id="107" name="Shape 107"/>
        <p:cNvGrpSpPr/>
        <p:nvPr/>
      </p:nvGrpSpPr>
      <p:grpSpPr>
        <a:xfrm>
          <a:off x="0" y="0"/>
          <a:ext cx="0" cy="0"/>
          <a:chOff x="0" y="0"/>
          <a:chExt cx="0" cy="0"/>
        </a:xfrm>
      </p:grpSpPr>
      <p:sp>
        <p:nvSpPr>
          <p:cNvPr id="108" name="Google Shape;108;p1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109" name="Google Shape;109;p14"/>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110" name="Google Shape;110;p14"/>
          <p:cNvSpPr txBox="1"/>
          <p:nvPr>
            <p:ph idx="1" type="body"/>
          </p:nvPr>
        </p:nvSpPr>
        <p:spPr>
          <a:xfrm>
            <a:off x="3543300" y="874175"/>
            <a:ext cx="5011800" cy="3812100"/>
          </a:xfrm>
          <a:prstGeom prst="rect">
            <a:avLst/>
          </a:prstGeom>
          <a:noFill/>
          <a:ln>
            <a:noFill/>
          </a:ln>
        </p:spPr>
        <p:txBody>
          <a:bodyPr anchorCtr="0" anchor="t" bIns="91425" lIns="91425" spcFirstLastPara="1" rIns="91425" wrap="square" tIns="91425">
            <a:noAutofit/>
          </a:bodyPr>
          <a:lstStyle>
            <a:lvl1pPr indent="-304800" lvl="0" marL="4572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1pPr>
            <a:lvl2pPr indent="-304800" lvl="1" marL="9144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2pPr>
            <a:lvl3pPr indent="-304800" lvl="2" marL="13716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3pPr>
            <a:lvl4pPr indent="-304800" lvl="3" marL="18288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4pPr>
            <a:lvl5pPr indent="-304800" lvl="4" marL="22860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5pPr>
            <a:lvl6pPr indent="-304800" lvl="5" marL="27432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6pPr>
            <a:lvl7pPr indent="-304800" lvl="6" marL="32004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7pPr>
            <a:lvl8pPr indent="-304800" lvl="7" marL="36576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8pPr>
            <a:lvl9pPr indent="-304800" lvl="8" marL="4114800" rtl="0">
              <a:lnSpc>
                <a:spcPct val="200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9pPr>
          </a:lstStyle>
          <a:p/>
        </p:txBody>
      </p:sp>
      <p:cxnSp>
        <p:nvCxnSpPr>
          <p:cNvPr id="111" name="Google Shape;111;p14"/>
          <p:cNvCxnSpPr/>
          <p:nvPr/>
        </p:nvCxnSpPr>
        <p:spPr>
          <a:xfrm flipH="1">
            <a:off x="3041250" y="874175"/>
            <a:ext cx="3900" cy="1695900"/>
          </a:xfrm>
          <a:prstGeom prst="straightConnector1">
            <a:avLst/>
          </a:prstGeom>
          <a:noFill/>
          <a:ln cap="flat" cmpd="sng" w="9525">
            <a:solidFill>
              <a:srgbClr val="EC393A"/>
            </a:solidFill>
            <a:prstDash val="solid"/>
            <a:round/>
            <a:headEnd len="med" w="med" type="none"/>
            <a:tailEnd len="med" w="med" type="none"/>
          </a:ln>
        </p:spPr>
      </p:cxnSp>
      <p:sp>
        <p:nvSpPr>
          <p:cNvPr id="112" name="Google Shape;112;p14"/>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Nunito Sans ExtraBold"/>
              <a:buNone/>
              <a:defRPr sz="2600">
                <a:solidFill>
                  <a:schemeClr val="lt1"/>
                </a:solidFill>
                <a:latin typeface="Nunito Sans ExtraBold"/>
                <a:ea typeface="Nunito Sans ExtraBold"/>
                <a:cs typeface="Nunito Sans ExtraBold"/>
                <a:sym typeface="Nunito Sans ExtraBold"/>
              </a:defRPr>
            </a:lvl1pPr>
            <a:lvl2pPr lvl="1"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9pPr>
          </a:lstStyle>
          <a:p/>
        </p:txBody>
      </p:sp>
      <p:sp>
        <p:nvSpPr>
          <p:cNvPr id="113" name="Google Shape;113;p1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14" name="Google Shape;114;p1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15" name="Google Shape;115;p14"/>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2 1 1">
  <p:cSld name="TITLE_9_2_1_1">
    <p:bg>
      <p:bgPr>
        <a:solidFill>
          <a:srgbClr val="111823"/>
        </a:solidFill>
      </p:bgPr>
    </p:bg>
    <p:spTree>
      <p:nvGrpSpPr>
        <p:cNvPr id="116" name="Shape 116"/>
        <p:cNvGrpSpPr/>
        <p:nvPr/>
      </p:nvGrpSpPr>
      <p:grpSpPr>
        <a:xfrm>
          <a:off x="0" y="0"/>
          <a:ext cx="0" cy="0"/>
          <a:chOff x="0" y="0"/>
          <a:chExt cx="0" cy="0"/>
        </a:xfrm>
      </p:grpSpPr>
      <p:sp>
        <p:nvSpPr>
          <p:cNvPr id="117" name="Google Shape;117;p1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118" name="Google Shape;118;p15"/>
          <p:cNvCxnSpPr/>
          <p:nvPr/>
        </p:nvCxnSpPr>
        <p:spPr>
          <a:xfrm rot="10800000">
            <a:off x="665350" y="2418625"/>
            <a:ext cx="1455000" cy="0"/>
          </a:xfrm>
          <a:prstGeom prst="straightConnector1">
            <a:avLst/>
          </a:prstGeom>
          <a:noFill/>
          <a:ln cap="flat" cmpd="sng" w="9525">
            <a:solidFill>
              <a:srgbClr val="EC393A"/>
            </a:solidFill>
            <a:prstDash val="solid"/>
            <a:round/>
            <a:headEnd len="med" w="med" type="none"/>
            <a:tailEnd len="med" w="med" type="none"/>
          </a:ln>
        </p:spPr>
      </p:cxnSp>
      <p:sp>
        <p:nvSpPr>
          <p:cNvPr id="119" name="Google Shape;119;p15"/>
          <p:cNvSpPr txBox="1"/>
          <p:nvPr>
            <p:ph type="title"/>
          </p:nvPr>
        </p:nvSpPr>
        <p:spPr>
          <a:xfrm>
            <a:off x="571500" y="874175"/>
            <a:ext cx="1943100" cy="1695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Nunito Sans ExtraBold"/>
              <a:buNone/>
              <a:defRPr sz="2600">
                <a:solidFill>
                  <a:schemeClr val="lt1"/>
                </a:solidFill>
                <a:latin typeface="Nunito Sans ExtraBold"/>
                <a:ea typeface="Nunito Sans ExtraBold"/>
                <a:cs typeface="Nunito Sans ExtraBold"/>
                <a:sym typeface="Nunito Sans ExtraBold"/>
              </a:defRPr>
            </a:lvl1pPr>
            <a:lvl2pPr lvl="1"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900"/>
              <a:buNone/>
              <a:defRPr sz="1900">
                <a:solidFill>
                  <a:schemeClr val="lt1"/>
                </a:solidFill>
                <a:latin typeface="Nunito Sans"/>
                <a:ea typeface="Nunito Sans"/>
                <a:cs typeface="Nunito Sans"/>
                <a:sym typeface="Nunito Sans"/>
              </a:defRPr>
            </a:lvl9pPr>
          </a:lstStyle>
          <a:p/>
        </p:txBody>
      </p:sp>
      <p:sp>
        <p:nvSpPr>
          <p:cNvPr id="120" name="Google Shape;120;p1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21" name="Google Shape;121;p1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22" name="Google Shape;122;p15"/>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1">
  <p:cSld name="TITLE_9_1">
    <p:bg>
      <p:bgPr>
        <a:solidFill>
          <a:srgbClr val="111823"/>
        </a:solidFill>
      </p:bgPr>
    </p:bg>
    <p:spTree>
      <p:nvGrpSpPr>
        <p:cNvPr id="123" name="Shape 123"/>
        <p:cNvGrpSpPr/>
        <p:nvPr/>
      </p:nvGrpSpPr>
      <p:grpSpPr>
        <a:xfrm>
          <a:off x="0" y="0"/>
          <a:ext cx="0" cy="0"/>
          <a:chOff x="0" y="0"/>
          <a:chExt cx="0" cy="0"/>
        </a:xfrm>
      </p:grpSpPr>
      <p:sp>
        <p:nvSpPr>
          <p:cNvPr id="124" name="Google Shape;124;p1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125" name="Google Shape;125;p16"/>
          <p:cNvPicPr preferRelativeResize="0"/>
          <p:nvPr/>
        </p:nvPicPr>
        <p:blipFill>
          <a:blip r:embed="rId2">
            <a:alphaModFix/>
          </a:blip>
          <a:stretch>
            <a:fillRect/>
          </a:stretch>
        </p:blipFill>
        <p:spPr>
          <a:xfrm>
            <a:off x="0" y="5005375"/>
            <a:ext cx="9144000" cy="138125"/>
          </a:xfrm>
          <a:prstGeom prst="rect">
            <a:avLst/>
          </a:prstGeom>
          <a:noFill/>
          <a:ln>
            <a:noFill/>
          </a:ln>
        </p:spPr>
      </p:pic>
      <p:grpSp>
        <p:nvGrpSpPr>
          <p:cNvPr id="126" name="Google Shape;126;p16"/>
          <p:cNvGrpSpPr/>
          <p:nvPr/>
        </p:nvGrpSpPr>
        <p:grpSpPr>
          <a:xfrm>
            <a:off x="571511" y="536864"/>
            <a:ext cx="259663" cy="257680"/>
            <a:chOff x="1482000" y="1585348"/>
            <a:chExt cx="445698" cy="442293"/>
          </a:xfrm>
        </p:grpSpPr>
        <p:sp>
          <p:nvSpPr>
            <p:cNvPr id="127" name="Google Shape;127;p16"/>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129" name="Google Shape;129;p16"/>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1pPr>
            <a:lvl2pPr indent="-304800" lvl="1" marL="9144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2pPr>
            <a:lvl3pPr indent="-304800" lvl="2" marL="13716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3pPr>
            <a:lvl4pPr indent="-304800" lvl="3" marL="18288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4pPr>
            <a:lvl5pPr indent="-304800" lvl="4" marL="22860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5pPr>
            <a:lvl6pPr indent="-304800" lvl="5" marL="27432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6pPr>
            <a:lvl7pPr indent="-304800" lvl="6" marL="32004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7pPr>
            <a:lvl8pPr indent="-304800" lvl="7" marL="36576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8pPr>
            <a:lvl9pPr indent="-304800" lvl="8" marL="4114800" rtl="0">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9pPr>
          </a:lstStyle>
          <a:p/>
        </p:txBody>
      </p:sp>
      <p:sp>
        <p:nvSpPr>
          <p:cNvPr id="130" name="Google Shape;130;p16"/>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9pPr>
          </a:lstStyle>
          <a:p/>
        </p:txBody>
      </p:sp>
      <p:sp>
        <p:nvSpPr>
          <p:cNvPr id="131" name="Google Shape;131;p1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32" name="Google Shape;132;p1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33" name="Google Shape;133;p16"/>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5">
    <p:bg>
      <p:bgPr>
        <a:solidFill>
          <a:srgbClr val="3973A4"/>
        </a:solidFill>
      </p:bgPr>
    </p:bg>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2">
            <a:alphaModFix/>
          </a:blip>
          <a:stretch>
            <a:fillRect/>
          </a:stretch>
        </p:blipFill>
        <p:spPr>
          <a:xfrm>
            <a:off x="-1" y="0"/>
            <a:ext cx="7057255" cy="5143501"/>
          </a:xfrm>
          <a:prstGeom prst="rect">
            <a:avLst/>
          </a:prstGeom>
          <a:noFill/>
          <a:ln>
            <a:noFill/>
          </a:ln>
        </p:spPr>
      </p:pic>
      <p:grpSp>
        <p:nvGrpSpPr>
          <p:cNvPr id="136" name="Google Shape;136;p17"/>
          <p:cNvGrpSpPr/>
          <p:nvPr/>
        </p:nvGrpSpPr>
        <p:grpSpPr>
          <a:xfrm>
            <a:off x="571511" y="2314076"/>
            <a:ext cx="259663" cy="257680"/>
            <a:chOff x="1482000" y="1585348"/>
            <a:chExt cx="445698" cy="442293"/>
          </a:xfrm>
        </p:grpSpPr>
        <p:sp>
          <p:nvSpPr>
            <p:cNvPr id="137" name="Google Shape;137;p17"/>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1482000" y="1806541"/>
              <a:ext cx="221100" cy="22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7"/>
          <p:cNvSpPr txBox="1"/>
          <p:nvPr>
            <p:ph idx="1" type="subTitle"/>
          </p:nvPr>
        </p:nvSpPr>
        <p:spPr>
          <a:xfrm>
            <a:off x="851950" y="2571750"/>
            <a:ext cx="5983200" cy="417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a:buNone/>
              <a:defRPr>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40" name="Google Shape;140;p1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141" name="Google Shape;141;p17"/>
          <p:cNvSpPr txBox="1"/>
          <p:nvPr>
            <p:ph type="title"/>
          </p:nvPr>
        </p:nvSpPr>
        <p:spPr>
          <a:xfrm>
            <a:off x="851950" y="2202575"/>
            <a:ext cx="6740400" cy="36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600"/>
              <a:buFont typeface="Nunito Sans Black"/>
              <a:buNone/>
              <a:defRPr sz="2600">
                <a:solidFill>
                  <a:schemeClr val="lt1"/>
                </a:solidFill>
                <a:latin typeface="Nunito Sans Black"/>
                <a:ea typeface="Nunito Sans Black"/>
                <a:cs typeface="Nunito Sans Black"/>
                <a:sym typeface="Nunito Sans Black"/>
              </a:defRPr>
            </a:lvl1pPr>
            <a:lvl2pPr lvl="1"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2pPr>
            <a:lvl3pPr lvl="2"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3pPr>
            <a:lvl4pPr lvl="3"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4pPr>
            <a:lvl5pPr lvl="4"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5pPr>
            <a:lvl6pPr lvl="5"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6pPr>
            <a:lvl7pPr lvl="6"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7pPr>
            <a:lvl8pPr lvl="7"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8pPr>
            <a:lvl9pPr lvl="8"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5_1">
    <p:bg>
      <p:bgPr>
        <a:solidFill>
          <a:srgbClr val="111823"/>
        </a:solidFill>
      </p:bgPr>
    </p:bg>
    <p:spTree>
      <p:nvGrpSpPr>
        <p:cNvPr id="142" name="Shape 142"/>
        <p:cNvGrpSpPr/>
        <p:nvPr/>
      </p:nvGrpSpPr>
      <p:grpSpPr>
        <a:xfrm>
          <a:off x="0" y="0"/>
          <a:ext cx="0" cy="0"/>
          <a:chOff x="0" y="0"/>
          <a:chExt cx="0" cy="0"/>
        </a:xfrm>
      </p:grpSpPr>
      <p:pic>
        <p:nvPicPr>
          <p:cNvPr id="143" name="Google Shape;143;p18"/>
          <p:cNvPicPr preferRelativeResize="0"/>
          <p:nvPr/>
        </p:nvPicPr>
        <p:blipFill>
          <a:blip r:embed="rId2">
            <a:alphaModFix/>
          </a:blip>
          <a:stretch>
            <a:fillRect/>
          </a:stretch>
        </p:blipFill>
        <p:spPr>
          <a:xfrm>
            <a:off x="-1" y="0"/>
            <a:ext cx="7057255" cy="5143501"/>
          </a:xfrm>
          <a:prstGeom prst="rect">
            <a:avLst/>
          </a:prstGeom>
          <a:noFill/>
          <a:ln>
            <a:noFill/>
          </a:ln>
        </p:spPr>
      </p:pic>
      <p:sp>
        <p:nvSpPr>
          <p:cNvPr id="144" name="Google Shape;144;p1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grpSp>
        <p:nvGrpSpPr>
          <p:cNvPr id="145" name="Google Shape;145;p18"/>
          <p:cNvGrpSpPr/>
          <p:nvPr/>
        </p:nvGrpSpPr>
        <p:grpSpPr>
          <a:xfrm>
            <a:off x="571511" y="2314076"/>
            <a:ext cx="259663" cy="257680"/>
            <a:chOff x="1482000" y="1585348"/>
            <a:chExt cx="445698" cy="442293"/>
          </a:xfrm>
        </p:grpSpPr>
        <p:sp>
          <p:nvSpPr>
            <p:cNvPr id="146" name="Google Shape;146;p18"/>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1482000" y="1806541"/>
              <a:ext cx="221100" cy="22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8"/>
          <p:cNvSpPr txBox="1"/>
          <p:nvPr>
            <p:ph idx="1" type="subTitle"/>
          </p:nvPr>
        </p:nvSpPr>
        <p:spPr>
          <a:xfrm>
            <a:off x="851950" y="2571750"/>
            <a:ext cx="5983200" cy="417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a:buNone/>
              <a:defRPr>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49" name="Google Shape;149;p18"/>
          <p:cNvSpPr txBox="1"/>
          <p:nvPr>
            <p:ph type="title"/>
          </p:nvPr>
        </p:nvSpPr>
        <p:spPr>
          <a:xfrm>
            <a:off x="851950" y="2202575"/>
            <a:ext cx="6740400" cy="36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600"/>
              <a:buFont typeface="Nunito Sans Black"/>
              <a:buNone/>
              <a:defRPr sz="2600">
                <a:solidFill>
                  <a:schemeClr val="lt1"/>
                </a:solidFill>
                <a:latin typeface="Nunito Sans Black"/>
                <a:ea typeface="Nunito Sans Black"/>
                <a:cs typeface="Nunito Sans Black"/>
                <a:sym typeface="Nunito Sans Black"/>
              </a:defRPr>
            </a:lvl1pPr>
            <a:lvl2pPr lvl="1"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2pPr>
            <a:lvl3pPr lvl="2"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3pPr>
            <a:lvl4pPr lvl="3"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4pPr>
            <a:lvl5pPr lvl="4"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5pPr>
            <a:lvl6pPr lvl="5"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6pPr>
            <a:lvl7pPr lvl="6"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7pPr>
            <a:lvl8pPr lvl="7"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8pPr>
            <a:lvl9pPr lvl="8"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5_1_1">
    <p:bg>
      <p:bgPr>
        <a:solidFill>
          <a:srgbClr val="EC393A"/>
        </a:solidFill>
      </p:bgPr>
    </p:bg>
    <p:spTree>
      <p:nvGrpSpPr>
        <p:cNvPr id="150" name="Shape 150"/>
        <p:cNvGrpSpPr/>
        <p:nvPr/>
      </p:nvGrpSpPr>
      <p:grpSpPr>
        <a:xfrm>
          <a:off x="0" y="0"/>
          <a:ext cx="0" cy="0"/>
          <a:chOff x="0" y="0"/>
          <a:chExt cx="0" cy="0"/>
        </a:xfrm>
      </p:grpSpPr>
      <p:pic>
        <p:nvPicPr>
          <p:cNvPr id="151" name="Google Shape;151;p19"/>
          <p:cNvPicPr preferRelativeResize="0"/>
          <p:nvPr/>
        </p:nvPicPr>
        <p:blipFill>
          <a:blip r:embed="rId2">
            <a:alphaModFix/>
          </a:blip>
          <a:stretch>
            <a:fillRect/>
          </a:stretch>
        </p:blipFill>
        <p:spPr>
          <a:xfrm>
            <a:off x="14674" y="0"/>
            <a:ext cx="7057255" cy="5143501"/>
          </a:xfrm>
          <a:prstGeom prst="rect">
            <a:avLst/>
          </a:prstGeom>
          <a:noFill/>
          <a:ln>
            <a:noFill/>
          </a:ln>
        </p:spPr>
      </p:pic>
      <p:sp>
        <p:nvSpPr>
          <p:cNvPr id="152" name="Google Shape;152;p1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grpSp>
        <p:nvGrpSpPr>
          <p:cNvPr id="153" name="Google Shape;153;p19"/>
          <p:cNvGrpSpPr/>
          <p:nvPr/>
        </p:nvGrpSpPr>
        <p:grpSpPr>
          <a:xfrm>
            <a:off x="571511" y="2314076"/>
            <a:ext cx="259663" cy="257680"/>
            <a:chOff x="1482000" y="1585348"/>
            <a:chExt cx="445698" cy="442293"/>
          </a:xfrm>
        </p:grpSpPr>
        <p:sp>
          <p:nvSpPr>
            <p:cNvPr id="154" name="Google Shape;154;p19"/>
            <p:cNvSpPr/>
            <p:nvPr/>
          </p:nvSpPr>
          <p:spPr>
            <a:xfrm>
              <a:off x="1706598" y="1585348"/>
              <a:ext cx="221100" cy="221100"/>
            </a:xfrm>
            <a:prstGeom prst="rect">
              <a:avLst/>
            </a:prstGeom>
            <a:solidFill>
              <a:srgbClr val="20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1482000" y="1806541"/>
              <a:ext cx="221100" cy="22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9"/>
          <p:cNvSpPr txBox="1"/>
          <p:nvPr>
            <p:ph idx="1" type="subTitle"/>
          </p:nvPr>
        </p:nvSpPr>
        <p:spPr>
          <a:xfrm>
            <a:off x="851950" y="2571750"/>
            <a:ext cx="5983200" cy="417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a:buNone/>
              <a:defRPr>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57" name="Google Shape;157;p19"/>
          <p:cNvSpPr txBox="1"/>
          <p:nvPr>
            <p:ph type="title"/>
          </p:nvPr>
        </p:nvSpPr>
        <p:spPr>
          <a:xfrm>
            <a:off x="851950" y="2202575"/>
            <a:ext cx="6740400" cy="369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2600"/>
              <a:buFont typeface="Nunito Sans Black"/>
              <a:buNone/>
              <a:defRPr sz="2600">
                <a:solidFill>
                  <a:schemeClr val="lt1"/>
                </a:solidFill>
                <a:latin typeface="Nunito Sans Black"/>
                <a:ea typeface="Nunito Sans Black"/>
                <a:cs typeface="Nunito Sans Black"/>
                <a:sym typeface="Nunito Sans Black"/>
              </a:defRPr>
            </a:lvl1pPr>
            <a:lvl2pPr lvl="1"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2pPr>
            <a:lvl3pPr lvl="2"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3pPr>
            <a:lvl4pPr lvl="3"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4pPr>
            <a:lvl5pPr lvl="4"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5pPr>
            <a:lvl6pPr lvl="5"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6pPr>
            <a:lvl7pPr lvl="6"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7pPr>
            <a:lvl8pPr lvl="7"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8pPr>
            <a:lvl9pPr lvl="8" rtl="0">
              <a:spcBef>
                <a:spcPts val="0"/>
              </a:spcBef>
              <a:spcAft>
                <a:spcPts val="0"/>
              </a:spcAft>
              <a:buClr>
                <a:schemeClr val="lt1"/>
              </a:buClr>
              <a:buSzPts val="1900"/>
              <a:buFont typeface="Nunito Sans Black"/>
              <a:buNone/>
              <a:defRPr sz="1900">
                <a:solidFill>
                  <a:schemeClr val="lt1"/>
                </a:solidFill>
                <a:latin typeface="Nunito Sans Black"/>
                <a:ea typeface="Nunito Sans Black"/>
                <a:cs typeface="Nunito Sans Black"/>
                <a:sym typeface="Nunito Sans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8" name="Shape 158"/>
        <p:cNvGrpSpPr/>
        <p:nvPr/>
      </p:nvGrpSpPr>
      <p:grpSpPr>
        <a:xfrm>
          <a:off x="0" y="0"/>
          <a:ext cx="0" cy="0"/>
          <a:chOff x="0" y="0"/>
          <a:chExt cx="0" cy="0"/>
        </a:xfrm>
      </p:grpSpPr>
      <p:cxnSp>
        <p:nvCxnSpPr>
          <p:cNvPr id="159" name="Google Shape;159;p20"/>
          <p:cNvCxnSpPr/>
          <p:nvPr/>
        </p:nvCxnSpPr>
        <p:spPr>
          <a:xfrm>
            <a:off x="0" y="1365525"/>
            <a:ext cx="2883300" cy="0"/>
          </a:xfrm>
          <a:prstGeom prst="straightConnector1">
            <a:avLst/>
          </a:prstGeom>
          <a:noFill/>
          <a:ln cap="flat" cmpd="sng" w="9525">
            <a:solidFill>
              <a:srgbClr val="EC393A"/>
            </a:solidFill>
            <a:prstDash val="solid"/>
            <a:round/>
            <a:headEnd len="med" w="med" type="none"/>
            <a:tailEnd len="med" w="med" type="none"/>
          </a:ln>
        </p:spPr>
      </p:cxnSp>
      <p:sp>
        <p:nvSpPr>
          <p:cNvPr id="160" name="Google Shape;160;p20"/>
          <p:cNvSpPr/>
          <p:nvPr/>
        </p:nvSpPr>
        <p:spPr>
          <a:xfrm>
            <a:off x="2836300" y="1315725"/>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20"/>
          <p:cNvCxnSpPr/>
          <p:nvPr/>
        </p:nvCxnSpPr>
        <p:spPr>
          <a:xfrm>
            <a:off x="5254325" y="3833400"/>
            <a:ext cx="2883300" cy="0"/>
          </a:xfrm>
          <a:prstGeom prst="straightConnector1">
            <a:avLst/>
          </a:prstGeom>
          <a:noFill/>
          <a:ln cap="flat" cmpd="sng" w="9525">
            <a:solidFill>
              <a:srgbClr val="EC393A"/>
            </a:solidFill>
            <a:prstDash val="solid"/>
            <a:round/>
            <a:headEnd len="med" w="med" type="none"/>
            <a:tailEnd len="med" w="med" type="none"/>
          </a:ln>
        </p:spPr>
      </p:cxnSp>
      <p:cxnSp>
        <p:nvCxnSpPr>
          <p:cNvPr id="162" name="Google Shape;162;p20"/>
          <p:cNvCxnSpPr/>
          <p:nvPr/>
        </p:nvCxnSpPr>
        <p:spPr>
          <a:xfrm>
            <a:off x="8137675" y="3833400"/>
            <a:ext cx="0" cy="1326600"/>
          </a:xfrm>
          <a:prstGeom prst="straightConnector1">
            <a:avLst/>
          </a:prstGeom>
          <a:noFill/>
          <a:ln cap="flat" cmpd="sng" w="9525">
            <a:solidFill>
              <a:srgbClr val="EC393A"/>
            </a:solidFill>
            <a:prstDash val="solid"/>
            <a:round/>
            <a:headEnd len="med" w="med" type="none"/>
            <a:tailEnd len="med" w="med" type="none"/>
          </a:ln>
        </p:spPr>
      </p:cxnSp>
      <p:sp>
        <p:nvSpPr>
          <p:cNvPr id="163" name="Google Shape;163;p20"/>
          <p:cNvSpPr/>
          <p:nvPr/>
        </p:nvSpPr>
        <p:spPr>
          <a:xfrm>
            <a:off x="6434275" y="3791900"/>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65" name="Google Shape;165;p20"/>
          <p:cNvSpPr txBox="1"/>
          <p:nvPr>
            <p:ph idx="1" type="subTitle"/>
          </p:nvPr>
        </p:nvSpPr>
        <p:spPr>
          <a:xfrm>
            <a:off x="1580400" y="3293650"/>
            <a:ext cx="59832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400"/>
              <a:buFont typeface="Nunito Sans"/>
              <a:buNone/>
              <a:defRPr>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400"/>
              <a:buNone/>
              <a:defRPr>
                <a:solidFill>
                  <a:srgbClr val="3B72A4"/>
                </a:solidFill>
              </a:defRPr>
            </a:lvl2pPr>
            <a:lvl3pPr lvl="2" rtl="0" algn="ctr">
              <a:spcBef>
                <a:spcPts val="0"/>
              </a:spcBef>
              <a:spcAft>
                <a:spcPts val="0"/>
              </a:spcAft>
              <a:buClr>
                <a:srgbClr val="3B72A4"/>
              </a:buClr>
              <a:buSzPts val="1400"/>
              <a:buNone/>
              <a:defRPr>
                <a:solidFill>
                  <a:srgbClr val="3B72A4"/>
                </a:solidFill>
              </a:defRPr>
            </a:lvl3pPr>
            <a:lvl4pPr lvl="3" rtl="0" algn="ctr">
              <a:spcBef>
                <a:spcPts val="0"/>
              </a:spcBef>
              <a:spcAft>
                <a:spcPts val="0"/>
              </a:spcAft>
              <a:buClr>
                <a:srgbClr val="3B72A4"/>
              </a:buClr>
              <a:buSzPts val="1400"/>
              <a:buNone/>
              <a:defRPr>
                <a:solidFill>
                  <a:srgbClr val="3B72A4"/>
                </a:solidFill>
              </a:defRPr>
            </a:lvl4pPr>
            <a:lvl5pPr lvl="4" rtl="0" algn="ctr">
              <a:spcBef>
                <a:spcPts val="0"/>
              </a:spcBef>
              <a:spcAft>
                <a:spcPts val="0"/>
              </a:spcAft>
              <a:buClr>
                <a:srgbClr val="3B72A4"/>
              </a:buClr>
              <a:buSzPts val="1400"/>
              <a:buNone/>
              <a:defRPr>
                <a:solidFill>
                  <a:srgbClr val="3B72A4"/>
                </a:solidFill>
              </a:defRPr>
            </a:lvl5pPr>
            <a:lvl6pPr lvl="5" rtl="0" algn="ctr">
              <a:spcBef>
                <a:spcPts val="0"/>
              </a:spcBef>
              <a:spcAft>
                <a:spcPts val="0"/>
              </a:spcAft>
              <a:buClr>
                <a:srgbClr val="3B72A4"/>
              </a:buClr>
              <a:buSzPts val="1400"/>
              <a:buNone/>
              <a:defRPr>
                <a:solidFill>
                  <a:srgbClr val="3B72A4"/>
                </a:solidFill>
              </a:defRPr>
            </a:lvl6pPr>
            <a:lvl7pPr lvl="6" rtl="0" algn="ctr">
              <a:spcBef>
                <a:spcPts val="0"/>
              </a:spcBef>
              <a:spcAft>
                <a:spcPts val="0"/>
              </a:spcAft>
              <a:buClr>
                <a:srgbClr val="3B72A4"/>
              </a:buClr>
              <a:buSzPts val="1400"/>
              <a:buNone/>
              <a:defRPr>
                <a:solidFill>
                  <a:srgbClr val="3B72A4"/>
                </a:solidFill>
              </a:defRPr>
            </a:lvl7pPr>
            <a:lvl8pPr lvl="7" rtl="0" algn="ctr">
              <a:spcBef>
                <a:spcPts val="0"/>
              </a:spcBef>
              <a:spcAft>
                <a:spcPts val="0"/>
              </a:spcAft>
              <a:buClr>
                <a:srgbClr val="3B72A4"/>
              </a:buClr>
              <a:buSzPts val="1400"/>
              <a:buNone/>
              <a:defRPr>
                <a:solidFill>
                  <a:srgbClr val="3B72A4"/>
                </a:solidFill>
              </a:defRPr>
            </a:lvl8pPr>
            <a:lvl9pPr lvl="8" rtl="0" algn="ctr">
              <a:spcBef>
                <a:spcPts val="0"/>
              </a:spcBef>
              <a:spcAft>
                <a:spcPts val="0"/>
              </a:spcAft>
              <a:buClr>
                <a:srgbClr val="3B72A4"/>
              </a:buClr>
              <a:buSzPts val="1400"/>
              <a:buNone/>
              <a:defRPr>
                <a:solidFill>
                  <a:srgbClr val="3B72A4"/>
                </a:solidFill>
              </a:defRPr>
            </a:lvl9pPr>
          </a:lstStyle>
          <a:p/>
        </p:txBody>
      </p:sp>
      <p:sp>
        <p:nvSpPr>
          <p:cNvPr id="166" name="Google Shape;166;p20"/>
          <p:cNvSpPr txBox="1"/>
          <p:nvPr>
            <p:ph type="title"/>
          </p:nvPr>
        </p:nvSpPr>
        <p:spPr>
          <a:xfrm>
            <a:off x="1061700" y="2119925"/>
            <a:ext cx="70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142236"/>
              </a:buClr>
              <a:buSzPts val="2600"/>
              <a:buFont typeface="Nunito Sans ExtraBold"/>
              <a:buChar char="●"/>
              <a:defRPr sz="2600">
                <a:solidFill>
                  <a:srgbClr val="142236"/>
                </a:solidFill>
                <a:latin typeface="Nunito Sans ExtraBold"/>
                <a:ea typeface="Nunito Sans ExtraBold"/>
                <a:cs typeface="Nunito Sans ExtraBold"/>
                <a:sym typeface="Nunito Sans ExtraBold"/>
              </a:defRPr>
            </a:lvl1pPr>
            <a:lvl2pPr lvl="1"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2pPr>
            <a:lvl3pPr lvl="2"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3pPr>
            <a:lvl4pPr lvl="3"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4pPr>
            <a:lvl5pPr lvl="4"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5pPr>
            <a:lvl6pPr lvl="5"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6pPr>
            <a:lvl7pPr lvl="6"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7pPr>
            <a:lvl8pPr lvl="7"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8pPr>
            <a:lvl9pPr lvl="8" rtl="0" algn="ctr">
              <a:spcBef>
                <a:spcPts val="0"/>
              </a:spcBef>
              <a:spcAft>
                <a:spcPts val="0"/>
              </a:spcAft>
              <a:buClr>
                <a:srgbClr val="142236"/>
              </a:buClr>
              <a:buSzPts val="3600"/>
              <a:buFont typeface="Nunito Sans ExtraBold"/>
              <a:buChar char="■"/>
              <a:defRPr sz="3600">
                <a:solidFill>
                  <a:srgbClr val="142236"/>
                </a:solidFill>
                <a:latin typeface="Nunito Sans ExtraBold"/>
                <a:ea typeface="Nunito Sans ExtraBold"/>
                <a:cs typeface="Nunito Sans ExtraBold"/>
                <a:sym typeface="Nunito Sans ExtraBold"/>
              </a:defRPr>
            </a:lvl9pPr>
          </a:lstStyle>
          <a:p/>
        </p:txBody>
      </p:sp>
      <p:sp>
        <p:nvSpPr>
          <p:cNvPr id="167" name="Google Shape;167;p2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168" name="Google Shape;168;p2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169" name="Google Shape;169;p20"/>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3" name="Shape 13"/>
        <p:cNvGrpSpPr/>
        <p:nvPr/>
      </p:nvGrpSpPr>
      <p:grpSpPr>
        <a:xfrm>
          <a:off x="0" y="0"/>
          <a:ext cx="0" cy="0"/>
          <a:chOff x="0" y="0"/>
          <a:chExt cx="0" cy="0"/>
        </a:xfrm>
      </p:grpSpPr>
      <p:sp>
        <p:nvSpPr>
          <p:cNvPr id="14" name="Google Shape;14;p3"/>
          <p:cNvSpPr/>
          <p:nvPr/>
        </p:nvSpPr>
        <p:spPr>
          <a:xfrm>
            <a:off x="0" y="0"/>
            <a:ext cx="9166500" cy="5143500"/>
          </a:xfrm>
          <a:prstGeom prst="rect">
            <a:avLst/>
          </a:prstGeom>
          <a:solidFill>
            <a:srgbClr val="111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11823"/>
              </a:solidFill>
            </a:endParaRPr>
          </a:p>
        </p:txBody>
      </p:sp>
      <p:sp>
        <p:nvSpPr>
          <p:cNvPr id="15" name="Google Shape;15;p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6" name="Google Shape;16;p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7" name="Google Shape;17;p3"/>
          <p:cNvPicPr preferRelativeResize="0"/>
          <p:nvPr/>
        </p:nvPicPr>
        <p:blipFill>
          <a:blip r:embed="rId2">
            <a:alphaModFix/>
          </a:blip>
          <a:stretch>
            <a:fillRect/>
          </a:stretch>
        </p:blipFill>
        <p:spPr>
          <a:xfrm>
            <a:off x="3228900" y="0"/>
            <a:ext cx="5991301" cy="5143501"/>
          </a:xfrm>
          <a:prstGeom prst="rect">
            <a:avLst/>
          </a:prstGeom>
          <a:noFill/>
          <a:ln>
            <a:noFill/>
          </a:ln>
        </p:spPr>
      </p:pic>
      <p:pic>
        <p:nvPicPr>
          <p:cNvPr id="18" name="Google Shape;18;p3"/>
          <p:cNvPicPr preferRelativeResize="0"/>
          <p:nvPr/>
        </p:nvPicPr>
        <p:blipFill>
          <a:blip r:embed="rId3">
            <a:alphaModFix/>
          </a:blip>
          <a:stretch>
            <a:fillRect/>
          </a:stretch>
        </p:blipFill>
        <p:spPr>
          <a:xfrm>
            <a:off x="3608813" y="1911775"/>
            <a:ext cx="1948875" cy="1319950"/>
          </a:xfrm>
          <a:prstGeom prst="rect">
            <a:avLst/>
          </a:prstGeom>
          <a:noFill/>
          <a:ln>
            <a:noFill/>
          </a:ln>
        </p:spPr>
      </p:pic>
      <p:sp>
        <p:nvSpPr>
          <p:cNvPr id="19" name="Google Shape;19;p3"/>
          <p:cNvSpPr txBox="1"/>
          <p:nvPr/>
        </p:nvSpPr>
        <p:spPr>
          <a:xfrm>
            <a:off x="375725" y="4714300"/>
            <a:ext cx="863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The content and information contained in this deck is considered confidential and proprietary information of Wizeline and has been provided for discussion purposes only. The Information contained herein may not be reproduced or disclosed to any third party without Wizeline’s prior written consent.</a:t>
            </a:r>
            <a:endParaRPr sz="600">
              <a:solidFill>
                <a:srgbClr val="FFFFFF"/>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111823"/>
        </a:solidFill>
      </p:bgPr>
    </p:bg>
    <p:spTree>
      <p:nvGrpSpPr>
        <p:cNvPr id="170" name="Shape 170"/>
        <p:cNvGrpSpPr/>
        <p:nvPr/>
      </p:nvGrpSpPr>
      <p:grpSpPr>
        <a:xfrm>
          <a:off x="0" y="0"/>
          <a:ext cx="0" cy="0"/>
          <a:chOff x="0" y="0"/>
          <a:chExt cx="0" cy="0"/>
        </a:xfrm>
      </p:grpSpPr>
      <p:cxnSp>
        <p:nvCxnSpPr>
          <p:cNvPr id="171" name="Google Shape;171;p21"/>
          <p:cNvCxnSpPr/>
          <p:nvPr/>
        </p:nvCxnSpPr>
        <p:spPr>
          <a:xfrm>
            <a:off x="0" y="1365525"/>
            <a:ext cx="2883300" cy="0"/>
          </a:xfrm>
          <a:prstGeom prst="straightConnector1">
            <a:avLst/>
          </a:prstGeom>
          <a:noFill/>
          <a:ln cap="flat" cmpd="sng" w="9525">
            <a:solidFill>
              <a:srgbClr val="EC393A"/>
            </a:solidFill>
            <a:prstDash val="solid"/>
            <a:round/>
            <a:headEnd len="med" w="med" type="none"/>
            <a:tailEnd len="med" w="med" type="none"/>
          </a:ln>
        </p:spPr>
      </p:cxnSp>
      <p:sp>
        <p:nvSpPr>
          <p:cNvPr id="172" name="Google Shape;172;p21"/>
          <p:cNvSpPr/>
          <p:nvPr/>
        </p:nvSpPr>
        <p:spPr>
          <a:xfrm>
            <a:off x="2836300" y="1315725"/>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1"/>
          <p:cNvCxnSpPr/>
          <p:nvPr/>
        </p:nvCxnSpPr>
        <p:spPr>
          <a:xfrm>
            <a:off x="5254325" y="3833400"/>
            <a:ext cx="2883300" cy="0"/>
          </a:xfrm>
          <a:prstGeom prst="straightConnector1">
            <a:avLst/>
          </a:prstGeom>
          <a:noFill/>
          <a:ln cap="flat" cmpd="sng" w="9525">
            <a:solidFill>
              <a:srgbClr val="EC393A"/>
            </a:solidFill>
            <a:prstDash val="solid"/>
            <a:round/>
            <a:headEnd len="med" w="med" type="none"/>
            <a:tailEnd len="med" w="med" type="none"/>
          </a:ln>
        </p:spPr>
      </p:cxnSp>
      <p:cxnSp>
        <p:nvCxnSpPr>
          <p:cNvPr id="174" name="Google Shape;174;p21"/>
          <p:cNvCxnSpPr/>
          <p:nvPr/>
        </p:nvCxnSpPr>
        <p:spPr>
          <a:xfrm>
            <a:off x="8137675" y="3833400"/>
            <a:ext cx="0" cy="1326600"/>
          </a:xfrm>
          <a:prstGeom prst="straightConnector1">
            <a:avLst/>
          </a:prstGeom>
          <a:noFill/>
          <a:ln cap="flat" cmpd="sng" w="9525">
            <a:solidFill>
              <a:srgbClr val="EC393A"/>
            </a:solidFill>
            <a:prstDash val="solid"/>
            <a:round/>
            <a:headEnd len="med" w="med" type="none"/>
            <a:tailEnd len="med" w="med" type="none"/>
          </a:ln>
        </p:spPr>
      </p:cxnSp>
      <p:sp>
        <p:nvSpPr>
          <p:cNvPr id="175" name="Google Shape;175;p21"/>
          <p:cNvSpPr/>
          <p:nvPr/>
        </p:nvSpPr>
        <p:spPr>
          <a:xfrm>
            <a:off x="6434275" y="3791900"/>
            <a:ext cx="99600" cy="99600"/>
          </a:xfrm>
          <a:prstGeom prst="ellipse">
            <a:avLst/>
          </a:prstGeom>
          <a:solidFill>
            <a:srgbClr val="EC393A"/>
          </a:solidFill>
          <a:ln cap="flat" cmpd="sng" w="9525">
            <a:solidFill>
              <a:srgbClr val="EC39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77" name="Google Shape;177;p21"/>
          <p:cNvSpPr txBox="1"/>
          <p:nvPr>
            <p:ph type="title"/>
          </p:nvPr>
        </p:nvSpPr>
        <p:spPr>
          <a:xfrm>
            <a:off x="1061700" y="2119925"/>
            <a:ext cx="70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600"/>
              <a:buFont typeface="Nunito Sans"/>
              <a:buChar char="●"/>
              <a:defRPr b="1" sz="2600">
                <a:solidFill>
                  <a:schemeClr val="lt1"/>
                </a:solidFill>
                <a:latin typeface="Nunito Sans"/>
                <a:ea typeface="Nunito Sans"/>
                <a:cs typeface="Nunito Sans"/>
                <a:sym typeface="Nunito Sans"/>
              </a:defRPr>
            </a:lvl1pPr>
            <a:lvl2pPr lvl="1" rtl="0" algn="ctr">
              <a:spcBef>
                <a:spcPts val="0"/>
              </a:spcBef>
              <a:spcAft>
                <a:spcPts val="0"/>
              </a:spcAft>
              <a:buClr>
                <a:schemeClr val="lt1"/>
              </a:buClr>
              <a:buSzPts val="3600"/>
              <a:buChar char="○"/>
              <a:defRPr b="1" sz="3600">
                <a:solidFill>
                  <a:schemeClr val="lt1"/>
                </a:solidFill>
              </a:defRPr>
            </a:lvl2pPr>
            <a:lvl3pPr lvl="2" rtl="0" algn="ctr">
              <a:spcBef>
                <a:spcPts val="0"/>
              </a:spcBef>
              <a:spcAft>
                <a:spcPts val="0"/>
              </a:spcAft>
              <a:buClr>
                <a:schemeClr val="lt1"/>
              </a:buClr>
              <a:buSzPts val="3600"/>
              <a:buChar char="■"/>
              <a:defRPr b="1" sz="3600">
                <a:solidFill>
                  <a:schemeClr val="lt1"/>
                </a:solidFill>
              </a:defRPr>
            </a:lvl3pPr>
            <a:lvl4pPr lvl="3" rtl="0" algn="ctr">
              <a:spcBef>
                <a:spcPts val="0"/>
              </a:spcBef>
              <a:spcAft>
                <a:spcPts val="0"/>
              </a:spcAft>
              <a:buClr>
                <a:schemeClr val="lt1"/>
              </a:buClr>
              <a:buSzPts val="3600"/>
              <a:buChar char="●"/>
              <a:defRPr b="1" sz="3600">
                <a:solidFill>
                  <a:schemeClr val="lt1"/>
                </a:solidFill>
              </a:defRPr>
            </a:lvl4pPr>
            <a:lvl5pPr lvl="4" rtl="0" algn="ctr">
              <a:spcBef>
                <a:spcPts val="0"/>
              </a:spcBef>
              <a:spcAft>
                <a:spcPts val="0"/>
              </a:spcAft>
              <a:buClr>
                <a:schemeClr val="lt1"/>
              </a:buClr>
              <a:buSzPts val="3600"/>
              <a:buChar char="○"/>
              <a:defRPr b="1" sz="3600">
                <a:solidFill>
                  <a:schemeClr val="lt1"/>
                </a:solidFill>
              </a:defRPr>
            </a:lvl5pPr>
            <a:lvl6pPr lvl="5" rtl="0" algn="ctr">
              <a:spcBef>
                <a:spcPts val="0"/>
              </a:spcBef>
              <a:spcAft>
                <a:spcPts val="0"/>
              </a:spcAft>
              <a:buClr>
                <a:schemeClr val="lt1"/>
              </a:buClr>
              <a:buSzPts val="3600"/>
              <a:buChar char="■"/>
              <a:defRPr b="1" sz="3600">
                <a:solidFill>
                  <a:schemeClr val="lt1"/>
                </a:solidFill>
              </a:defRPr>
            </a:lvl6pPr>
            <a:lvl7pPr lvl="6" rtl="0" algn="ctr">
              <a:spcBef>
                <a:spcPts val="0"/>
              </a:spcBef>
              <a:spcAft>
                <a:spcPts val="0"/>
              </a:spcAft>
              <a:buClr>
                <a:schemeClr val="lt1"/>
              </a:buClr>
              <a:buSzPts val="3600"/>
              <a:buChar char="●"/>
              <a:defRPr b="1" sz="3600">
                <a:solidFill>
                  <a:schemeClr val="lt1"/>
                </a:solidFill>
              </a:defRPr>
            </a:lvl7pPr>
            <a:lvl8pPr lvl="7" rtl="0" algn="ctr">
              <a:spcBef>
                <a:spcPts val="0"/>
              </a:spcBef>
              <a:spcAft>
                <a:spcPts val="0"/>
              </a:spcAft>
              <a:buClr>
                <a:schemeClr val="lt1"/>
              </a:buClr>
              <a:buSzPts val="3600"/>
              <a:buChar char="○"/>
              <a:defRPr b="1" sz="3600">
                <a:solidFill>
                  <a:schemeClr val="lt1"/>
                </a:solidFill>
              </a:defRPr>
            </a:lvl8pPr>
            <a:lvl9pPr lvl="8" rtl="0" algn="ctr">
              <a:spcBef>
                <a:spcPts val="0"/>
              </a:spcBef>
              <a:spcAft>
                <a:spcPts val="0"/>
              </a:spcAft>
              <a:buClr>
                <a:schemeClr val="lt1"/>
              </a:buClr>
              <a:buSzPts val="3600"/>
              <a:buChar char="■"/>
              <a:defRPr b="1" sz="3600">
                <a:solidFill>
                  <a:schemeClr val="lt1"/>
                </a:solidFill>
              </a:defRPr>
            </a:lvl9pPr>
          </a:lstStyle>
          <a:p/>
        </p:txBody>
      </p:sp>
      <p:sp>
        <p:nvSpPr>
          <p:cNvPr id="178" name="Google Shape;178;p21"/>
          <p:cNvSpPr txBox="1"/>
          <p:nvPr>
            <p:ph idx="1" type="subTitle"/>
          </p:nvPr>
        </p:nvSpPr>
        <p:spPr>
          <a:xfrm>
            <a:off x="1580400" y="3293650"/>
            <a:ext cx="59832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5333F"/>
              </a:buClr>
              <a:buSzPts val="1400"/>
              <a:buFont typeface="Nunito Sans"/>
              <a:buNone/>
              <a:defRPr>
                <a:solidFill>
                  <a:srgbClr val="F5333F"/>
                </a:solidFill>
                <a:latin typeface="Nunito Sans"/>
                <a:ea typeface="Nunito Sans"/>
                <a:cs typeface="Nunito Sans"/>
                <a:sym typeface="Nunito Sans"/>
              </a:defRPr>
            </a:lvl1pPr>
            <a:lvl2pPr lvl="1" rtl="0" algn="ctr">
              <a:spcBef>
                <a:spcPts val="0"/>
              </a:spcBef>
              <a:spcAft>
                <a:spcPts val="0"/>
              </a:spcAft>
              <a:buClr>
                <a:srgbClr val="F5333F"/>
              </a:buClr>
              <a:buSzPts val="1400"/>
              <a:buNone/>
              <a:defRPr>
                <a:solidFill>
                  <a:srgbClr val="F5333F"/>
                </a:solidFill>
              </a:defRPr>
            </a:lvl2pPr>
            <a:lvl3pPr lvl="2" rtl="0" algn="ctr">
              <a:spcBef>
                <a:spcPts val="0"/>
              </a:spcBef>
              <a:spcAft>
                <a:spcPts val="0"/>
              </a:spcAft>
              <a:buClr>
                <a:srgbClr val="F5333F"/>
              </a:buClr>
              <a:buSzPts val="1400"/>
              <a:buNone/>
              <a:defRPr>
                <a:solidFill>
                  <a:srgbClr val="F5333F"/>
                </a:solidFill>
              </a:defRPr>
            </a:lvl3pPr>
            <a:lvl4pPr lvl="3" rtl="0" algn="ctr">
              <a:spcBef>
                <a:spcPts val="0"/>
              </a:spcBef>
              <a:spcAft>
                <a:spcPts val="0"/>
              </a:spcAft>
              <a:buClr>
                <a:srgbClr val="F5333F"/>
              </a:buClr>
              <a:buSzPts val="1400"/>
              <a:buNone/>
              <a:defRPr>
                <a:solidFill>
                  <a:srgbClr val="F5333F"/>
                </a:solidFill>
              </a:defRPr>
            </a:lvl4pPr>
            <a:lvl5pPr lvl="4" rtl="0" algn="ctr">
              <a:spcBef>
                <a:spcPts val="0"/>
              </a:spcBef>
              <a:spcAft>
                <a:spcPts val="0"/>
              </a:spcAft>
              <a:buClr>
                <a:srgbClr val="F5333F"/>
              </a:buClr>
              <a:buSzPts val="1400"/>
              <a:buNone/>
              <a:defRPr>
                <a:solidFill>
                  <a:srgbClr val="F5333F"/>
                </a:solidFill>
              </a:defRPr>
            </a:lvl5pPr>
            <a:lvl6pPr lvl="5" rtl="0" algn="ctr">
              <a:spcBef>
                <a:spcPts val="0"/>
              </a:spcBef>
              <a:spcAft>
                <a:spcPts val="0"/>
              </a:spcAft>
              <a:buClr>
                <a:srgbClr val="F5333F"/>
              </a:buClr>
              <a:buSzPts val="1400"/>
              <a:buNone/>
              <a:defRPr>
                <a:solidFill>
                  <a:srgbClr val="F5333F"/>
                </a:solidFill>
              </a:defRPr>
            </a:lvl6pPr>
            <a:lvl7pPr lvl="6" rtl="0" algn="ctr">
              <a:spcBef>
                <a:spcPts val="0"/>
              </a:spcBef>
              <a:spcAft>
                <a:spcPts val="0"/>
              </a:spcAft>
              <a:buClr>
                <a:srgbClr val="F5333F"/>
              </a:buClr>
              <a:buSzPts val="1400"/>
              <a:buNone/>
              <a:defRPr>
                <a:solidFill>
                  <a:srgbClr val="F5333F"/>
                </a:solidFill>
              </a:defRPr>
            </a:lvl7pPr>
            <a:lvl8pPr lvl="7" rtl="0" algn="ctr">
              <a:spcBef>
                <a:spcPts val="0"/>
              </a:spcBef>
              <a:spcAft>
                <a:spcPts val="0"/>
              </a:spcAft>
              <a:buClr>
                <a:srgbClr val="F5333F"/>
              </a:buClr>
              <a:buSzPts val="1400"/>
              <a:buNone/>
              <a:defRPr>
                <a:solidFill>
                  <a:srgbClr val="F5333F"/>
                </a:solidFill>
              </a:defRPr>
            </a:lvl8pPr>
            <a:lvl9pPr lvl="8" rtl="0" algn="ctr">
              <a:spcBef>
                <a:spcPts val="0"/>
              </a:spcBef>
              <a:spcAft>
                <a:spcPts val="0"/>
              </a:spcAft>
              <a:buClr>
                <a:srgbClr val="F5333F"/>
              </a:buClr>
              <a:buSzPts val="1400"/>
              <a:buNone/>
              <a:defRPr>
                <a:solidFill>
                  <a:srgbClr val="F5333F"/>
                </a:solidFill>
              </a:defRPr>
            </a:lvl9pPr>
          </a:lstStyle>
          <a:p/>
        </p:txBody>
      </p:sp>
      <p:sp>
        <p:nvSpPr>
          <p:cNvPr id="179" name="Google Shape;179;p2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180" name="Google Shape;180;p2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181" name="Google Shape;181;p21"/>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2" name="Shape 182"/>
        <p:cNvGrpSpPr/>
        <p:nvPr/>
      </p:nvGrpSpPr>
      <p:grpSpPr>
        <a:xfrm>
          <a:off x="0" y="0"/>
          <a:ext cx="0" cy="0"/>
          <a:chOff x="0" y="0"/>
          <a:chExt cx="0" cy="0"/>
        </a:xfrm>
      </p:grpSpPr>
      <p:pic>
        <p:nvPicPr>
          <p:cNvPr id="183" name="Google Shape;183;p22"/>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184" name="Google Shape;184;p22"/>
          <p:cNvSpPr/>
          <p:nvPr>
            <p:ph idx="2" type="pic"/>
          </p:nvPr>
        </p:nvSpPr>
        <p:spPr>
          <a:xfrm>
            <a:off x="571500" y="1177075"/>
            <a:ext cx="1081800" cy="1046100"/>
          </a:xfrm>
          <a:prstGeom prst="rect">
            <a:avLst/>
          </a:prstGeom>
          <a:noFill/>
          <a:ln>
            <a:noFill/>
          </a:ln>
        </p:spPr>
      </p:sp>
      <p:sp>
        <p:nvSpPr>
          <p:cNvPr id="185" name="Google Shape;185;p2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86" name="Google Shape;186;p22"/>
          <p:cNvSpPr/>
          <p:nvPr>
            <p:ph idx="3" type="pic"/>
          </p:nvPr>
        </p:nvSpPr>
        <p:spPr>
          <a:xfrm>
            <a:off x="7473275" y="1177075"/>
            <a:ext cx="1081800" cy="1046100"/>
          </a:xfrm>
          <a:prstGeom prst="rect">
            <a:avLst/>
          </a:prstGeom>
          <a:noFill/>
          <a:ln>
            <a:noFill/>
          </a:ln>
        </p:spPr>
      </p:sp>
      <p:sp>
        <p:nvSpPr>
          <p:cNvPr id="187" name="Google Shape;187;p22"/>
          <p:cNvSpPr/>
          <p:nvPr>
            <p:ph idx="4" type="pic"/>
          </p:nvPr>
        </p:nvSpPr>
        <p:spPr>
          <a:xfrm>
            <a:off x="6092920" y="1177075"/>
            <a:ext cx="1081800" cy="1046100"/>
          </a:xfrm>
          <a:prstGeom prst="rect">
            <a:avLst/>
          </a:prstGeom>
          <a:noFill/>
          <a:ln>
            <a:noFill/>
          </a:ln>
        </p:spPr>
      </p:sp>
      <p:sp>
        <p:nvSpPr>
          <p:cNvPr id="188" name="Google Shape;188;p22"/>
          <p:cNvSpPr/>
          <p:nvPr>
            <p:ph idx="5" type="pic"/>
          </p:nvPr>
        </p:nvSpPr>
        <p:spPr>
          <a:xfrm>
            <a:off x="4712565" y="1177075"/>
            <a:ext cx="1081800" cy="1046100"/>
          </a:xfrm>
          <a:prstGeom prst="rect">
            <a:avLst/>
          </a:prstGeom>
          <a:noFill/>
          <a:ln>
            <a:noFill/>
          </a:ln>
        </p:spPr>
      </p:sp>
      <p:sp>
        <p:nvSpPr>
          <p:cNvPr id="189" name="Google Shape;189;p22"/>
          <p:cNvSpPr/>
          <p:nvPr>
            <p:ph idx="6" type="pic"/>
          </p:nvPr>
        </p:nvSpPr>
        <p:spPr>
          <a:xfrm>
            <a:off x="3332210" y="1177075"/>
            <a:ext cx="1081800" cy="1046100"/>
          </a:xfrm>
          <a:prstGeom prst="rect">
            <a:avLst/>
          </a:prstGeom>
          <a:noFill/>
          <a:ln>
            <a:noFill/>
          </a:ln>
        </p:spPr>
      </p:sp>
      <p:sp>
        <p:nvSpPr>
          <p:cNvPr id="190" name="Google Shape;190;p22"/>
          <p:cNvSpPr/>
          <p:nvPr>
            <p:ph idx="7" type="pic"/>
          </p:nvPr>
        </p:nvSpPr>
        <p:spPr>
          <a:xfrm>
            <a:off x="1951855" y="1177075"/>
            <a:ext cx="1081800" cy="1046100"/>
          </a:xfrm>
          <a:prstGeom prst="rect">
            <a:avLst/>
          </a:prstGeom>
          <a:noFill/>
          <a:ln>
            <a:noFill/>
          </a:ln>
        </p:spPr>
      </p:sp>
      <p:sp>
        <p:nvSpPr>
          <p:cNvPr id="191" name="Google Shape;191;p22"/>
          <p:cNvSpPr/>
          <p:nvPr>
            <p:ph idx="8" type="pic"/>
          </p:nvPr>
        </p:nvSpPr>
        <p:spPr>
          <a:xfrm>
            <a:off x="571500" y="2944200"/>
            <a:ext cx="1081800" cy="1046100"/>
          </a:xfrm>
          <a:prstGeom prst="rect">
            <a:avLst/>
          </a:prstGeom>
          <a:noFill/>
          <a:ln>
            <a:noFill/>
          </a:ln>
        </p:spPr>
      </p:sp>
      <p:sp>
        <p:nvSpPr>
          <p:cNvPr id="192" name="Google Shape;192;p22"/>
          <p:cNvSpPr/>
          <p:nvPr>
            <p:ph idx="9" type="pic"/>
          </p:nvPr>
        </p:nvSpPr>
        <p:spPr>
          <a:xfrm>
            <a:off x="7473275" y="2944200"/>
            <a:ext cx="1081800" cy="1046100"/>
          </a:xfrm>
          <a:prstGeom prst="rect">
            <a:avLst/>
          </a:prstGeom>
          <a:noFill/>
          <a:ln>
            <a:noFill/>
          </a:ln>
        </p:spPr>
      </p:sp>
      <p:sp>
        <p:nvSpPr>
          <p:cNvPr id="193" name="Google Shape;193;p22"/>
          <p:cNvSpPr/>
          <p:nvPr>
            <p:ph idx="13" type="pic"/>
          </p:nvPr>
        </p:nvSpPr>
        <p:spPr>
          <a:xfrm>
            <a:off x="6092920" y="2944200"/>
            <a:ext cx="1081800" cy="1046100"/>
          </a:xfrm>
          <a:prstGeom prst="rect">
            <a:avLst/>
          </a:prstGeom>
          <a:noFill/>
          <a:ln>
            <a:noFill/>
          </a:ln>
        </p:spPr>
      </p:sp>
      <p:sp>
        <p:nvSpPr>
          <p:cNvPr id="194" name="Google Shape;194;p22"/>
          <p:cNvSpPr/>
          <p:nvPr>
            <p:ph idx="14" type="pic"/>
          </p:nvPr>
        </p:nvSpPr>
        <p:spPr>
          <a:xfrm>
            <a:off x="4712565" y="2944200"/>
            <a:ext cx="1081800" cy="1046100"/>
          </a:xfrm>
          <a:prstGeom prst="rect">
            <a:avLst/>
          </a:prstGeom>
          <a:noFill/>
          <a:ln>
            <a:noFill/>
          </a:ln>
        </p:spPr>
      </p:sp>
      <p:sp>
        <p:nvSpPr>
          <p:cNvPr id="195" name="Google Shape;195;p22"/>
          <p:cNvSpPr/>
          <p:nvPr>
            <p:ph idx="15" type="pic"/>
          </p:nvPr>
        </p:nvSpPr>
        <p:spPr>
          <a:xfrm>
            <a:off x="3332210" y="2944200"/>
            <a:ext cx="1081800" cy="1046100"/>
          </a:xfrm>
          <a:prstGeom prst="rect">
            <a:avLst/>
          </a:prstGeom>
          <a:noFill/>
          <a:ln>
            <a:noFill/>
          </a:ln>
        </p:spPr>
      </p:sp>
      <p:sp>
        <p:nvSpPr>
          <p:cNvPr id="196" name="Google Shape;196;p22"/>
          <p:cNvSpPr/>
          <p:nvPr>
            <p:ph idx="16" type="pic"/>
          </p:nvPr>
        </p:nvSpPr>
        <p:spPr>
          <a:xfrm>
            <a:off x="1951855" y="2944200"/>
            <a:ext cx="1081800" cy="1046100"/>
          </a:xfrm>
          <a:prstGeom prst="rect">
            <a:avLst/>
          </a:prstGeom>
          <a:noFill/>
          <a:ln>
            <a:noFill/>
          </a:ln>
        </p:spPr>
      </p:sp>
      <p:sp>
        <p:nvSpPr>
          <p:cNvPr id="197" name="Google Shape;197;p2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198" name="Google Shape;198;p2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199" name="Google Shape;199;p22"/>
          <p:cNvGrpSpPr/>
          <p:nvPr/>
        </p:nvGrpSpPr>
        <p:grpSpPr>
          <a:xfrm>
            <a:off x="571511" y="328364"/>
            <a:ext cx="259663" cy="257680"/>
            <a:chOff x="1482000" y="1585348"/>
            <a:chExt cx="445698" cy="442293"/>
          </a:xfrm>
        </p:grpSpPr>
        <p:sp>
          <p:nvSpPr>
            <p:cNvPr id="200" name="Google Shape;200;p2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02" name="Google Shape;202;p2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03" name="Google Shape;203;p2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04" name="Shape 204"/>
        <p:cNvGrpSpPr/>
        <p:nvPr/>
      </p:nvGrpSpPr>
      <p:grpSpPr>
        <a:xfrm>
          <a:off x="0" y="0"/>
          <a:ext cx="0" cy="0"/>
          <a:chOff x="0" y="0"/>
          <a:chExt cx="0" cy="0"/>
        </a:xfrm>
      </p:grpSpPr>
      <p:pic>
        <p:nvPicPr>
          <p:cNvPr id="205" name="Google Shape;205;p23"/>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06" name="Google Shape;206;p23"/>
          <p:cNvSpPr/>
          <p:nvPr>
            <p:ph idx="2" type="pic"/>
          </p:nvPr>
        </p:nvSpPr>
        <p:spPr>
          <a:xfrm>
            <a:off x="999275" y="1177075"/>
            <a:ext cx="1346100" cy="1219200"/>
          </a:xfrm>
          <a:prstGeom prst="rect">
            <a:avLst/>
          </a:prstGeom>
          <a:noFill/>
          <a:ln>
            <a:noFill/>
          </a:ln>
        </p:spPr>
      </p:sp>
      <p:sp>
        <p:nvSpPr>
          <p:cNvPr id="207" name="Google Shape;207;p2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208" name="Google Shape;208;p23"/>
          <p:cNvSpPr/>
          <p:nvPr>
            <p:ph idx="3" type="pic"/>
          </p:nvPr>
        </p:nvSpPr>
        <p:spPr>
          <a:xfrm>
            <a:off x="6673925" y="1177075"/>
            <a:ext cx="1346100" cy="1219200"/>
          </a:xfrm>
          <a:prstGeom prst="rect">
            <a:avLst/>
          </a:prstGeom>
          <a:noFill/>
          <a:ln>
            <a:noFill/>
          </a:ln>
        </p:spPr>
      </p:sp>
      <p:sp>
        <p:nvSpPr>
          <p:cNvPr id="209" name="Google Shape;209;p23"/>
          <p:cNvSpPr/>
          <p:nvPr>
            <p:ph idx="4" type="pic"/>
          </p:nvPr>
        </p:nvSpPr>
        <p:spPr>
          <a:xfrm>
            <a:off x="4782375" y="1177075"/>
            <a:ext cx="1346100" cy="1219200"/>
          </a:xfrm>
          <a:prstGeom prst="rect">
            <a:avLst/>
          </a:prstGeom>
          <a:noFill/>
          <a:ln>
            <a:noFill/>
          </a:ln>
        </p:spPr>
      </p:sp>
      <p:sp>
        <p:nvSpPr>
          <p:cNvPr id="210" name="Google Shape;210;p23"/>
          <p:cNvSpPr/>
          <p:nvPr>
            <p:ph idx="5" type="pic"/>
          </p:nvPr>
        </p:nvSpPr>
        <p:spPr>
          <a:xfrm>
            <a:off x="2890825" y="1177075"/>
            <a:ext cx="1346100" cy="1219200"/>
          </a:xfrm>
          <a:prstGeom prst="rect">
            <a:avLst/>
          </a:prstGeom>
          <a:noFill/>
          <a:ln>
            <a:noFill/>
          </a:ln>
        </p:spPr>
      </p:sp>
      <p:sp>
        <p:nvSpPr>
          <p:cNvPr id="211" name="Google Shape;211;p23"/>
          <p:cNvSpPr/>
          <p:nvPr>
            <p:ph idx="6" type="pic"/>
          </p:nvPr>
        </p:nvSpPr>
        <p:spPr>
          <a:xfrm>
            <a:off x="999275" y="3042350"/>
            <a:ext cx="1346100" cy="1219200"/>
          </a:xfrm>
          <a:prstGeom prst="rect">
            <a:avLst/>
          </a:prstGeom>
          <a:noFill/>
          <a:ln>
            <a:noFill/>
          </a:ln>
        </p:spPr>
      </p:sp>
      <p:sp>
        <p:nvSpPr>
          <p:cNvPr id="212" name="Google Shape;212;p23"/>
          <p:cNvSpPr/>
          <p:nvPr>
            <p:ph idx="7" type="pic"/>
          </p:nvPr>
        </p:nvSpPr>
        <p:spPr>
          <a:xfrm>
            <a:off x="6673925" y="3042350"/>
            <a:ext cx="1346100" cy="1219200"/>
          </a:xfrm>
          <a:prstGeom prst="rect">
            <a:avLst/>
          </a:prstGeom>
          <a:noFill/>
          <a:ln>
            <a:noFill/>
          </a:ln>
        </p:spPr>
      </p:sp>
      <p:sp>
        <p:nvSpPr>
          <p:cNvPr id="213" name="Google Shape;213;p23"/>
          <p:cNvSpPr/>
          <p:nvPr>
            <p:ph idx="8" type="pic"/>
          </p:nvPr>
        </p:nvSpPr>
        <p:spPr>
          <a:xfrm>
            <a:off x="4782375" y="3042350"/>
            <a:ext cx="1346100" cy="1219200"/>
          </a:xfrm>
          <a:prstGeom prst="rect">
            <a:avLst/>
          </a:prstGeom>
          <a:noFill/>
          <a:ln>
            <a:noFill/>
          </a:ln>
        </p:spPr>
      </p:sp>
      <p:sp>
        <p:nvSpPr>
          <p:cNvPr id="214" name="Google Shape;214;p23"/>
          <p:cNvSpPr/>
          <p:nvPr>
            <p:ph idx="9" type="pic"/>
          </p:nvPr>
        </p:nvSpPr>
        <p:spPr>
          <a:xfrm>
            <a:off x="2890825" y="3042350"/>
            <a:ext cx="1346100" cy="1219200"/>
          </a:xfrm>
          <a:prstGeom prst="rect">
            <a:avLst/>
          </a:prstGeom>
          <a:noFill/>
          <a:ln>
            <a:noFill/>
          </a:ln>
        </p:spPr>
      </p:sp>
      <p:sp>
        <p:nvSpPr>
          <p:cNvPr id="215" name="Google Shape;215;p2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16" name="Google Shape;216;p2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217" name="Google Shape;217;p23"/>
          <p:cNvGrpSpPr/>
          <p:nvPr/>
        </p:nvGrpSpPr>
        <p:grpSpPr>
          <a:xfrm>
            <a:off x="571511" y="328364"/>
            <a:ext cx="259663" cy="257680"/>
            <a:chOff x="1482000" y="1585348"/>
            <a:chExt cx="445698" cy="442293"/>
          </a:xfrm>
        </p:grpSpPr>
        <p:sp>
          <p:nvSpPr>
            <p:cNvPr id="218" name="Google Shape;218;p23"/>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20" name="Google Shape;220;p23"/>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21" name="Google Shape;221;p23"/>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3_1">
    <p:spTree>
      <p:nvGrpSpPr>
        <p:cNvPr id="222" name="Shape 222"/>
        <p:cNvGrpSpPr/>
        <p:nvPr/>
      </p:nvGrpSpPr>
      <p:grpSpPr>
        <a:xfrm>
          <a:off x="0" y="0"/>
          <a:ext cx="0" cy="0"/>
          <a:chOff x="0" y="0"/>
          <a:chExt cx="0" cy="0"/>
        </a:xfrm>
      </p:grpSpPr>
      <p:pic>
        <p:nvPicPr>
          <p:cNvPr id="223" name="Google Shape;223;p24"/>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24" name="Google Shape;224;p2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225" name="Google Shape;225;p24"/>
          <p:cNvSpPr/>
          <p:nvPr>
            <p:ph idx="2" type="pic"/>
          </p:nvPr>
        </p:nvSpPr>
        <p:spPr>
          <a:xfrm>
            <a:off x="1061575" y="1822551"/>
            <a:ext cx="1571700" cy="1423500"/>
          </a:xfrm>
          <a:prstGeom prst="rect">
            <a:avLst/>
          </a:prstGeom>
          <a:noFill/>
          <a:ln>
            <a:noFill/>
          </a:ln>
        </p:spPr>
      </p:sp>
      <p:sp>
        <p:nvSpPr>
          <p:cNvPr id="226" name="Google Shape;226;p24"/>
          <p:cNvSpPr/>
          <p:nvPr>
            <p:ph idx="3" type="pic"/>
          </p:nvPr>
        </p:nvSpPr>
        <p:spPr>
          <a:xfrm>
            <a:off x="6510725" y="1822551"/>
            <a:ext cx="1571700" cy="1423500"/>
          </a:xfrm>
          <a:prstGeom prst="rect">
            <a:avLst/>
          </a:prstGeom>
          <a:noFill/>
          <a:ln>
            <a:noFill/>
          </a:ln>
        </p:spPr>
      </p:sp>
      <p:sp>
        <p:nvSpPr>
          <p:cNvPr id="227" name="Google Shape;227;p24"/>
          <p:cNvSpPr/>
          <p:nvPr>
            <p:ph idx="4" type="pic"/>
          </p:nvPr>
        </p:nvSpPr>
        <p:spPr>
          <a:xfrm>
            <a:off x="2877958" y="1822551"/>
            <a:ext cx="1571700" cy="1423500"/>
          </a:xfrm>
          <a:prstGeom prst="rect">
            <a:avLst/>
          </a:prstGeom>
          <a:noFill/>
          <a:ln>
            <a:noFill/>
          </a:ln>
        </p:spPr>
      </p:sp>
      <p:sp>
        <p:nvSpPr>
          <p:cNvPr id="228" name="Google Shape;228;p24"/>
          <p:cNvSpPr/>
          <p:nvPr>
            <p:ph idx="5" type="pic"/>
          </p:nvPr>
        </p:nvSpPr>
        <p:spPr>
          <a:xfrm>
            <a:off x="4694342" y="1822551"/>
            <a:ext cx="1571700" cy="1423500"/>
          </a:xfrm>
          <a:prstGeom prst="rect">
            <a:avLst/>
          </a:prstGeom>
          <a:noFill/>
          <a:ln>
            <a:noFill/>
          </a:ln>
        </p:spPr>
      </p:sp>
      <p:sp>
        <p:nvSpPr>
          <p:cNvPr id="229" name="Google Shape;229;p2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30" name="Google Shape;230;p2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231" name="Google Shape;231;p24"/>
          <p:cNvGrpSpPr/>
          <p:nvPr/>
        </p:nvGrpSpPr>
        <p:grpSpPr>
          <a:xfrm>
            <a:off x="571511" y="328364"/>
            <a:ext cx="259663" cy="257680"/>
            <a:chOff x="1482000" y="1585348"/>
            <a:chExt cx="445698" cy="442293"/>
          </a:xfrm>
        </p:grpSpPr>
        <p:sp>
          <p:nvSpPr>
            <p:cNvPr id="232" name="Google Shape;232;p24"/>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34" name="Google Shape;234;p24"/>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35" name="Google Shape;235;p24"/>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36" name="Shape 236"/>
        <p:cNvGrpSpPr/>
        <p:nvPr/>
      </p:nvGrpSpPr>
      <p:grpSpPr>
        <a:xfrm>
          <a:off x="0" y="0"/>
          <a:ext cx="0" cy="0"/>
          <a:chOff x="0" y="0"/>
          <a:chExt cx="0" cy="0"/>
        </a:xfrm>
      </p:grpSpPr>
      <p:sp>
        <p:nvSpPr>
          <p:cNvPr id="237" name="Google Shape;237;p2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238" name="Google Shape;238;p25"/>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39" name="Google Shape;239;p2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40" name="Google Shape;240;p2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241" name="Google Shape;241;p25"/>
          <p:cNvGrpSpPr/>
          <p:nvPr/>
        </p:nvGrpSpPr>
        <p:grpSpPr>
          <a:xfrm>
            <a:off x="571511" y="328364"/>
            <a:ext cx="259663" cy="257680"/>
            <a:chOff x="1482000" y="1585348"/>
            <a:chExt cx="445698" cy="442293"/>
          </a:xfrm>
        </p:grpSpPr>
        <p:sp>
          <p:nvSpPr>
            <p:cNvPr id="242" name="Google Shape;242;p25"/>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44" name="Google Shape;244;p25"/>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45" name="Google Shape;245;p25"/>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2">
  <p:cSld name="TITLE_AND_BODY_2_2">
    <p:spTree>
      <p:nvGrpSpPr>
        <p:cNvPr id="246" name="Shape 246"/>
        <p:cNvGrpSpPr/>
        <p:nvPr/>
      </p:nvGrpSpPr>
      <p:grpSpPr>
        <a:xfrm>
          <a:off x="0" y="0"/>
          <a:ext cx="0" cy="0"/>
          <a:chOff x="0" y="0"/>
          <a:chExt cx="0" cy="0"/>
        </a:xfrm>
      </p:grpSpPr>
      <p:sp>
        <p:nvSpPr>
          <p:cNvPr id="247" name="Google Shape;247;p26"/>
          <p:cNvSpPr txBox="1"/>
          <p:nvPr>
            <p:ph type="title"/>
          </p:nvPr>
        </p:nvSpPr>
        <p:spPr>
          <a:xfrm>
            <a:off x="2934175" y="84300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248" name="Google Shape;248;p26"/>
          <p:cNvSpPr txBox="1"/>
          <p:nvPr>
            <p:ph idx="2" type="title"/>
          </p:nvPr>
        </p:nvSpPr>
        <p:spPr>
          <a:xfrm>
            <a:off x="2934175" y="285125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249" name="Google Shape;249;p26"/>
          <p:cNvSpPr txBox="1"/>
          <p:nvPr>
            <p:ph idx="3" type="title"/>
          </p:nvPr>
        </p:nvSpPr>
        <p:spPr>
          <a:xfrm>
            <a:off x="5879100" y="84300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250" name="Google Shape;250;p26"/>
          <p:cNvSpPr txBox="1"/>
          <p:nvPr>
            <p:ph idx="1" type="body"/>
          </p:nvPr>
        </p:nvSpPr>
        <p:spPr>
          <a:xfrm>
            <a:off x="2934175" y="1239875"/>
            <a:ext cx="26760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251" name="Google Shape;251;p26"/>
          <p:cNvSpPr txBox="1"/>
          <p:nvPr>
            <p:ph idx="4" type="body"/>
          </p:nvPr>
        </p:nvSpPr>
        <p:spPr>
          <a:xfrm>
            <a:off x="2934175" y="3278625"/>
            <a:ext cx="26760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252" name="Google Shape;252;p26"/>
          <p:cNvSpPr txBox="1"/>
          <p:nvPr>
            <p:ph idx="5" type="body"/>
          </p:nvPr>
        </p:nvSpPr>
        <p:spPr>
          <a:xfrm>
            <a:off x="5879100" y="1251750"/>
            <a:ext cx="3084900" cy="3115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253" name="Google Shape;253;p2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254" name="Google Shape;254;p26"/>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55" name="Google Shape;255;p2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56" name="Google Shape;256;p2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257" name="Google Shape;257;p26"/>
          <p:cNvSpPr/>
          <p:nvPr>
            <p:ph idx="6" type="pic"/>
          </p:nvPr>
        </p:nvSpPr>
        <p:spPr>
          <a:xfrm>
            <a:off x="630150" y="1108125"/>
            <a:ext cx="1843200" cy="1219200"/>
          </a:xfrm>
          <a:prstGeom prst="rect">
            <a:avLst/>
          </a:prstGeom>
          <a:noFill/>
          <a:ln>
            <a:noFill/>
          </a:ln>
        </p:spPr>
      </p:sp>
      <p:cxnSp>
        <p:nvCxnSpPr>
          <p:cNvPr id="258" name="Google Shape;258;p26"/>
          <p:cNvCxnSpPr/>
          <p:nvPr/>
        </p:nvCxnSpPr>
        <p:spPr>
          <a:xfrm>
            <a:off x="580925" y="2571750"/>
            <a:ext cx="2323800" cy="0"/>
          </a:xfrm>
          <a:prstGeom prst="straightConnector1">
            <a:avLst/>
          </a:prstGeom>
          <a:noFill/>
          <a:ln cap="flat" cmpd="sng" w="9525">
            <a:solidFill>
              <a:srgbClr val="CCCCCC"/>
            </a:solidFill>
            <a:prstDash val="solid"/>
            <a:round/>
            <a:headEnd len="med" w="med" type="none"/>
            <a:tailEnd len="med" w="med" type="none"/>
          </a:ln>
        </p:spPr>
      </p:cxnSp>
      <p:sp>
        <p:nvSpPr>
          <p:cNvPr id="259" name="Google Shape;259;p26"/>
          <p:cNvSpPr txBox="1"/>
          <p:nvPr>
            <p:ph idx="7" type="body"/>
          </p:nvPr>
        </p:nvSpPr>
        <p:spPr>
          <a:xfrm>
            <a:off x="630150" y="3278625"/>
            <a:ext cx="20496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grpSp>
        <p:nvGrpSpPr>
          <p:cNvPr id="260" name="Google Shape;260;p26"/>
          <p:cNvGrpSpPr/>
          <p:nvPr/>
        </p:nvGrpSpPr>
        <p:grpSpPr>
          <a:xfrm>
            <a:off x="571511" y="328364"/>
            <a:ext cx="259663" cy="257680"/>
            <a:chOff x="1482000" y="1585348"/>
            <a:chExt cx="445698" cy="442293"/>
          </a:xfrm>
        </p:grpSpPr>
        <p:sp>
          <p:nvSpPr>
            <p:cNvPr id="261" name="Google Shape;261;p26"/>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63" name="Google Shape;263;p26"/>
          <p:cNvSpPr txBox="1"/>
          <p:nvPr>
            <p:ph idx="8"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64" name="Google Shape;264;p26"/>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265" name="Shape 265"/>
        <p:cNvGrpSpPr/>
        <p:nvPr/>
      </p:nvGrpSpPr>
      <p:grpSpPr>
        <a:xfrm>
          <a:off x="0" y="0"/>
          <a:ext cx="0" cy="0"/>
          <a:chOff x="0" y="0"/>
          <a:chExt cx="0" cy="0"/>
        </a:xfrm>
      </p:grpSpPr>
      <p:sp>
        <p:nvSpPr>
          <p:cNvPr id="266" name="Google Shape;266;p27"/>
          <p:cNvSpPr/>
          <p:nvPr/>
        </p:nvSpPr>
        <p:spPr>
          <a:xfrm>
            <a:off x="5600700" y="-24900"/>
            <a:ext cx="3619500" cy="5193300"/>
          </a:xfrm>
          <a:prstGeom prst="rect">
            <a:avLst/>
          </a:prstGeom>
          <a:solidFill>
            <a:srgbClr val="20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68" name="Google Shape;268;p27"/>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269" name="Google Shape;269;p2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70" name="Google Shape;270;p2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271" name="Google Shape;271;p27"/>
          <p:cNvGrpSpPr/>
          <p:nvPr/>
        </p:nvGrpSpPr>
        <p:grpSpPr>
          <a:xfrm>
            <a:off x="571511" y="328364"/>
            <a:ext cx="259663" cy="257680"/>
            <a:chOff x="1482000" y="1585348"/>
            <a:chExt cx="445698" cy="442293"/>
          </a:xfrm>
        </p:grpSpPr>
        <p:sp>
          <p:nvSpPr>
            <p:cNvPr id="272" name="Google Shape;272;p27"/>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74" name="Google Shape;274;p27"/>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75" name="Google Shape;275;p27"/>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p:cSld name="TITLE_AND_BODY_2_1_2">
    <p:spTree>
      <p:nvGrpSpPr>
        <p:cNvPr id="276" name="Shape 276"/>
        <p:cNvGrpSpPr/>
        <p:nvPr/>
      </p:nvGrpSpPr>
      <p:grpSpPr>
        <a:xfrm>
          <a:off x="0" y="0"/>
          <a:ext cx="0" cy="0"/>
          <a:chOff x="0" y="0"/>
          <a:chExt cx="0" cy="0"/>
        </a:xfrm>
      </p:grpSpPr>
      <p:sp>
        <p:nvSpPr>
          <p:cNvPr id="277" name="Google Shape;277;p28"/>
          <p:cNvSpPr/>
          <p:nvPr/>
        </p:nvSpPr>
        <p:spPr>
          <a:xfrm>
            <a:off x="5600700" y="-24900"/>
            <a:ext cx="3619500" cy="5193300"/>
          </a:xfrm>
          <a:prstGeom prst="rect">
            <a:avLst/>
          </a:prstGeom>
          <a:solidFill>
            <a:srgbClr val="20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79" name="Google Shape;279;p28"/>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1pPr>
            <a:lvl2pPr indent="-292100" lvl="1" marL="914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2pPr>
            <a:lvl3pPr indent="-292100" lvl="2" marL="1371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3pPr>
            <a:lvl4pPr indent="-292100" lvl="3" marL="1828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4pPr>
            <a:lvl5pPr indent="-292100" lvl="4" marL="22860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5pPr>
            <a:lvl6pPr indent="-292100" lvl="5" marL="2743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6pPr>
            <a:lvl7pPr indent="-292100" lvl="6" marL="3200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7pPr>
            <a:lvl8pPr indent="-292100" lvl="7" marL="3657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8pPr>
            <a:lvl9pPr indent="-292100" lvl="8" marL="4114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9pPr>
          </a:lstStyle>
          <a:p/>
        </p:txBody>
      </p:sp>
      <p:sp>
        <p:nvSpPr>
          <p:cNvPr id="280" name="Google Shape;280;p2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81" name="Google Shape;281;p2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282" name="Google Shape;282;p28"/>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p:cSld name="TITLE_AND_BODY_2_1_2_1">
    <p:spTree>
      <p:nvGrpSpPr>
        <p:cNvPr id="283" name="Shape 283"/>
        <p:cNvGrpSpPr/>
        <p:nvPr/>
      </p:nvGrpSpPr>
      <p:grpSpPr>
        <a:xfrm>
          <a:off x="0" y="0"/>
          <a:ext cx="0" cy="0"/>
          <a:chOff x="0" y="0"/>
          <a:chExt cx="0" cy="0"/>
        </a:xfrm>
      </p:grpSpPr>
      <p:sp>
        <p:nvSpPr>
          <p:cNvPr id="284" name="Google Shape;284;p29"/>
          <p:cNvSpPr/>
          <p:nvPr/>
        </p:nvSpPr>
        <p:spPr>
          <a:xfrm>
            <a:off x="5600700" y="-24900"/>
            <a:ext cx="36195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86" name="Google Shape;286;p2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87" name="Google Shape;287;p2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288" name="Google Shape;288;p29"/>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grpSp>
        <p:nvGrpSpPr>
          <p:cNvPr id="289" name="Google Shape;289;p29"/>
          <p:cNvGrpSpPr/>
          <p:nvPr/>
        </p:nvGrpSpPr>
        <p:grpSpPr>
          <a:xfrm>
            <a:off x="571511" y="328364"/>
            <a:ext cx="259663" cy="257680"/>
            <a:chOff x="1482000" y="1585348"/>
            <a:chExt cx="445698" cy="442293"/>
          </a:xfrm>
        </p:grpSpPr>
        <p:sp>
          <p:nvSpPr>
            <p:cNvPr id="290" name="Google Shape;290;p29"/>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292" name="Google Shape;292;p29"/>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293" name="Google Shape;293;p29"/>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2">
  <p:cSld name="TITLE_AND_BODY_2_1_2_1_2">
    <p:spTree>
      <p:nvGrpSpPr>
        <p:cNvPr id="294" name="Shape 294"/>
        <p:cNvGrpSpPr/>
        <p:nvPr/>
      </p:nvGrpSpPr>
      <p:grpSpPr>
        <a:xfrm>
          <a:off x="0" y="0"/>
          <a:ext cx="0" cy="0"/>
          <a:chOff x="0" y="0"/>
          <a:chExt cx="0" cy="0"/>
        </a:xfrm>
      </p:grpSpPr>
      <p:sp>
        <p:nvSpPr>
          <p:cNvPr id="295" name="Google Shape;295;p30"/>
          <p:cNvSpPr/>
          <p:nvPr/>
        </p:nvSpPr>
        <p:spPr>
          <a:xfrm>
            <a:off x="5600700" y="-24900"/>
            <a:ext cx="36195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97" name="Google Shape;297;p30"/>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1pPr>
            <a:lvl2pPr indent="-292100" lvl="1" marL="914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2pPr>
            <a:lvl3pPr indent="-292100" lvl="2" marL="1371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3pPr>
            <a:lvl4pPr indent="-292100" lvl="3" marL="1828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4pPr>
            <a:lvl5pPr indent="-292100" lvl="4" marL="22860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5pPr>
            <a:lvl6pPr indent="-292100" lvl="5" marL="2743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6pPr>
            <a:lvl7pPr indent="-292100" lvl="6" marL="3200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7pPr>
            <a:lvl8pPr indent="-292100" lvl="7" marL="3657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8pPr>
            <a:lvl9pPr indent="-292100" lvl="8" marL="4114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9pPr>
          </a:lstStyle>
          <a:p/>
        </p:txBody>
      </p:sp>
      <p:sp>
        <p:nvSpPr>
          <p:cNvPr id="298" name="Google Shape;298;p3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99" name="Google Shape;299;p3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00" name="Google Shape;300;p30"/>
          <p:cNvSpPr txBox="1"/>
          <p:nvPr>
            <p:ph type="title"/>
          </p:nvPr>
        </p:nvSpPr>
        <p:spPr>
          <a:xfrm>
            <a:off x="5964525" y="457200"/>
            <a:ext cx="31077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1pPr>
            <a:lvl2pPr lvl="1"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2pPr>
            <a:lvl3pPr lvl="2"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3pPr>
            <a:lvl4pPr lvl="3"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4pPr>
            <a:lvl5pPr lvl="4"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5pPr>
            <a:lvl6pPr lvl="5"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6pPr>
            <a:lvl7pPr lvl="6"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7pPr>
            <a:lvl8pPr lvl="7"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8pPr>
            <a:lvl9pPr lvl="8"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9pPr>
          </a:lstStyle>
          <a:p/>
        </p:txBody>
      </p:sp>
      <p:pic>
        <p:nvPicPr>
          <p:cNvPr id="301" name="Google Shape;301;p30"/>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5">
  <p:cSld name="TITLE_14">
    <p:bg>
      <p:bgPr>
        <a:solidFill>
          <a:schemeClr val="lt1"/>
        </a:soli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23" name="Google Shape;23;p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24" name="Google Shape;24;p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25" name="Google Shape;25;p4"/>
          <p:cNvCxnSpPr/>
          <p:nvPr/>
        </p:nvCxnSpPr>
        <p:spPr>
          <a:xfrm>
            <a:off x="2010300" y="2188450"/>
            <a:ext cx="5123400" cy="0"/>
          </a:xfrm>
          <a:prstGeom prst="straightConnector1">
            <a:avLst/>
          </a:prstGeom>
          <a:noFill/>
          <a:ln cap="flat" cmpd="sng" w="9525">
            <a:solidFill>
              <a:srgbClr val="CCCCCC"/>
            </a:solidFill>
            <a:prstDash val="solid"/>
            <a:round/>
            <a:headEnd len="med" w="med" type="none"/>
            <a:tailEnd len="med" w="med" type="none"/>
          </a:ln>
        </p:spPr>
      </p:cxnSp>
      <p:sp>
        <p:nvSpPr>
          <p:cNvPr id="26" name="Google Shape;26;p4"/>
          <p:cNvSpPr/>
          <p:nvPr>
            <p:ph idx="2" type="pic"/>
          </p:nvPr>
        </p:nvSpPr>
        <p:spPr>
          <a:xfrm>
            <a:off x="2349825" y="1207550"/>
            <a:ext cx="4321200" cy="816000"/>
          </a:xfrm>
          <a:prstGeom prst="rect">
            <a:avLst/>
          </a:prstGeom>
          <a:noFill/>
          <a:ln>
            <a:noFill/>
          </a:ln>
        </p:spPr>
      </p:sp>
      <p:sp>
        <p:nvSpPr>
          <p:cNvPr id="27" name="Google Shape;27;p4"/>
          <p:cNvSpPr txBox="1"/>
          <p:nvPr>
            <p:ph idx="1" type="body"/>
          </p:nvPr>
        </p:nvSpPr>
        <p:spPr>
          <a:xfrm>
            <a:off x="2010300" y="2352825"/>
            <a:ext cx="5106000" cy="2333400"/>
          </a:xfrm>
          <a:prstGeom prst="rect">
            <a:avLst/>
          </a:prstGeom>
          <a:noFill/>
          <a:ln>
            <a:noFill/>
          </a:ln>
        </p:spPr>
        <p:txBody>
          <a:bodyPr anchorCtr="0" anchor="t" bIns="91425" lIns="91425" spcFirstLastPara="1" rIns="91425" wrap="square" tIns="91425">
            <a:noAutofit/>
          </a:bodyPr>
          <a:lstStyle>
            <a:lvl1pPr indent="-304800" lvl="0" marL="4572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lgn="ctr">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pic>
        <p:nvPicPr>
          <p:cNvPr id="28" name="Google Shape;28;p4"/>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2 1">
  <p:cSld name="TITLE_AND_BODY_2_1_2_1_2_1">
    <p:spTree>
      <p:nvGrpSpPr>
        <p:cNvPr id="302" name="Shape 302"/>
        <p:cNvGrpSpPr/>
        <p:nvPr/>
      </p:nvGrpSpPr>
      <p:grpSpPr>
        <a:xfrm>
          <a:off x="0" y="0"/>
          <a:ext cx="0" cy="0"/>
          <a:chOff x="0" y="0"/>
          <a:chExt cx="0" cy="0"/>
        </a:xfrm>
      </p:grpSpPr>
      <p:sp>
        <p:nvSpPr>
          <p:cNvPr id="303" name="Google Shape;303;p31"/>
          <p:cNvSpPr/>
          <p:nvPr/>
        </p:nvSpPr>
        <p:spPr>
          <a:xfrm>
            <a:off x="4572000" y="-24900"/>
            <a:ext cx="46482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05" name="Google Shape;305;p31"/>
          <p:cNvSpPr txBox="1"/>
          <p:nvPr>
            <p:ph idx="1" type="body"/>
          </p:nvPr>
        </p:nvSpPr>
        <p:spPr>
          <a:xfrm>
            <a:off x="520622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1pPr>
            <a:lvl2pPr indent="-292100" lvl="1" marL="914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2pPr>
            <a:lvl3pPr indent="-292100" lvl="2" marL="1371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3pPr>
            <a:lvl4pPr indent="-292100" lvl="3" marL="1828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4pPr>
            <a:lvl5pPr indent="-292100" lvl="4" marL="22860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5pPr>
            <a:lvl6pPr indent="-292100" lvl="5" marL="2743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6pPr>
            <a:lvl7pPr indent="-292100" lvl="6" marL="3200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7pPr>
            <a:lvl8pPr indent="-292100" lvl="7" marL="3657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8pPr>
            <a:lvl9pPr indent="-292100" lvl="8" marL="4114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9pPr>
          </a:lstStyle>
          <a:p/>
        </p:txBody>
      </p:sp>
      <p:sp>
        <p:nvSpPr>
          <p:cNvPr id="306" name="Google Shape;306;p3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07" name="Google Shape;307;p3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08" name="Google Shape;308;p31"/>
          <p:cNvSpPr txBox="1"/>
          <p:nvPr>
            <p:ph idx="2"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grpSp>
        <p:nvGrpSpPr>
          <p:cNvPr id="309" name="Google Shape;309;p31"/>
          <p:cNvGrpSpPr/>
          <p:nvPr/>
        </p:nvGrpSpPr>
        <p:grpSpPr>
          <a:xfrm>
            <a:off x="571511" y="328364"/>
            <a:ext cx="259663" cy="257680"/>
            <a:chOff x="1482000" y="1585348"/>
            <a:chExt cx="445698" cy="442293"/>
          </a:xfrm>
        </p:grpSpPr>
        <p:sp>
          <p:nvSpPr>
            <p:cNvPr id="310" name="Google Shape;310;p31"/>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312" name="Google Shape;312;p31"/>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313" name="Google Shape;313;p31"/>
          <p:cNvSpPr txBox="1"/>
          <p:nvPr>
            <p:ph idx="3" type="title"/>
          </p:nvPr>
        </p:nvSpPr>
        <p:spPr>
          <a:xfrm>
            <a:off x="477930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600"/>
              <a:buFont typeface="Nunito Sans"/>
              <a:buNone/>
              <a:defRPr b="1" sz="1600">
                <a:solidFill>
                  <a:schemeClr val="lt1"/>
                </a:solidFill>
                <a:latin typeface="Nunito Sans"/>
                <a:ea typeface="Nunito Sans"/>
                <a:cs typeface="Nunito Sans"/>
                <a:sym typeface="Nunito Sans"/>
              </a:defRPr>
            </a:lvl9pPr>
          </a:lstStyle>
          <a:p/>
        </p:txBody>
      </p:sp>
      <p:pic>
        <p:nvPicPr>
          <p:cNvPr id="314" name="Google Shape;314;p31"/>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p:cSld name="TITLE_AND_BODY_2_1_2_1_1">
    <p:spTree>
      <p:nvGrpSpPr>
        <p:cNvPr id="315" name="Shape 315"/>
        <p:cNvGrpSpPr/>
        <p:nvPr/>
      </p:nvGrpSpPr>
      <p:grpSpPr>
        <a:xfrm>
          <a:off x="0" y="0"/>
          <a:ext cx="0" cy="0"/>
          <a:chOff x="0" y="0"/>
          <a:chExt cx="0" cy="0"/>
        </a:xfrm>
      </p:grpSpPr>
      <p:sp>
        <p:nvSpPr>
          <p:cNvPr id="316" name="Google Shape;316;p32"/>
          <p:cNvSpPr/>
          <p:nvPr/>
        </p:nvSpPr>
        <p:spPr>
          <a:xfrm>
            <a:off x="5600700" y="-24900"/>
            <a:ext cx="3619500" cy="5193300"/>
          </a:xfrm>
          <a:prstGeom prst="rect">
            <a:avLst/>
          </a:prstGeom>
          <a:solidFill>
            <a:srgbClr val="142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18" name="Google Shape;318;p3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19" name="Google Shape;319;p3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20" name="Google Shape;320;p32"/>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grpSp>
        <p:nvGrpSpPr>
          <p:cNvPr id="321" name="Google Shape;321;p32"/>
          <p:cNvGrpSpPr/>
          <p:nvPr/>
        </p:nvGrpSpPr>
        <p:grpSpPr>
          <a:xfrm>
            <a:off x="571511" y="328364"/>
            <a:ext cx="259663" cy="257680"/>
            <a:chOff x="1482000" y="1585348"/>
            <a:chExt cx="445698" cy="442293"/>
          </a:xfrm>
        </p:grpSpPr>
        <p:sp>
          <p:nvSpPr>
            <p:cNvPr id="322" name="Google Shape;322;p3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324" name="Google Shape;324;p3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325" name="Google Shape;325;p32"/>
          <p:cNvPicPr preferRelativeResize="0"/>
          <p:nvPr/>
        </p:nvPicPr>
        <p:blipFill>
          <a:blip r:embed="rId2">
            <a:alphaModFix/>
          </a:blip>
          <a:stretch>
            <a:fillRect/>
          </a:stretch>
        </p:blipFill>
        <p:spPr>
          <a:xfrm>
            <a:off x="8746798" y="112350"/>
            <a:ext cx="222602" cy="1507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4">
  <p:cSld name="TITLE_AND_BODY_2_1_2_1_1_4">
    <p:spTree>
      <p:nvGrpSpPr>
        <p:cNvPr id="326" name="Shape 326"/>
        <p:cNvGrpSpPr/>
        <p:nvPr/>
      </p:nvGrpSpPr>
      <p:grpSpPr>
        <a:xfrm>
          <a:off x="0" y="0"/>
          <a:ext cx="0" cy="0"/>
          <a:chOff x="0" y="0"/>
          <a:chExt cx="0" cy="0"/>
        </a:xfrm>
      </p:grpSpPr>
      <p:sp>
        <p:nvSpPr>
          <p:cNvPr id="327" name="Google Shape;327;p33"/>
          <p:cNvSpPr/>
          <p:nvPr/>
        </p:nvSpPr>
        <p:spPr>
          <a:xfrm>
            <a:off x="-32350" y="-24900"/>
            <a:ext cx="3619500" cy="5193300"/>
          </a:xfrm>
          <a:prstGeom prst="rect">
            <a:avLst/>
          </a:prstGeom>
          <a:solidFill>
            <a:srgbClr val="142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29" name="Google Shape;329;p3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30" name="Google Shape;330;p3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31" name="Google Shape;331;p33"/>
          <p:cNvSpPr txBox="1"/>
          <p:nvPr>
            <p:ph idx="1" type="body"/>
          </p:nvPr>
        </p:nvSpPr>
        <p:spPr>
          <a:xfrm>
            <a:off x="3817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332" name="Google Shape;332;p33"/>
          <p:cNvSpPr txBox="1"/>
          <p:nvPr>
            <p:ph idx="2" type="body"/>
          </p:nvPr>
        </p:nvSpPr>
        <p:spPr>
          <a:xfrm>
            <a:off x="423325" y="1138550"/>
            <a:ext cx="29187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1pPr>
            <a:lvl2pPr indent="-317500" lvl="1" marL="9144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2pPr>
            <a:lvl3pPr indent="-317500" lvl="2" marL="13716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3pPr>
            <a:lvl4pPr indent="-317500" lvl="3" marL="18288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4pPr>
            <a:lvl5pPr indent="-317500" lvl="4" marL="22860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5pPr>
            <a:lvl6pPr indent="-317500" lvl="5" marL="27432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6pPr>
            <a:lvl7pPr indent="-317500" lvl="6" marL="32004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7pPr>
            <a:lvl8pPr indent="-317500" lvl="7" marL="36576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8pPr>
            <a:lvl9pPr indent="-317500" lvl="8" marL="4114800" rtl="0">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9pPr>
          </a:lstStyle>
          <a:p/>
        </p:txBody>
      </p:sp>
      <p:grpSp>
        <p:nvGrpSpPr>
          <p:cNvPr id="333" name="Google Shape;333;p33"/>
          <p:cNvGrpSpPr/>
          <p:nvPr/>
        </p:nvGrpSpPr>
        <p:grpSpPr>
          <a:xfrm>
            <a:off x="571511" y="328364"/>
            <a:ext cx="259663" cy="257680"/>
            <a:chOff x="1482000" y="1585348"/>
            <a:chExt cx="445698" cy="442293"/>
          </a:xfrm>
        </p:grpSpPr>
        <p:sp>
          <p:nvSpPr>
            <p:cNvPr id="334" name="Google Shape;334;p33"/>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336" name="Google Shape;336;p33"/>
          <p:cNvSpPr txBox="1"/>
          <p:nvPr>
            <p:ph type="title"/>
          </p:nvPr>
        </p:nvSpPr>
        <p:spPr>
          <a:xfrm>
            <a:off x="3658675"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9pPr>
          </a:lstStyle>
          <a:p/>
        </p:txBody>
      </p:sp>
      <p:sp>
        <p:nvSpPr>
          <p:cNvPr id="337" name="Google Shape;337;p33"/>
          <p:cNvSpPr txBox="1"/>
          <p:nvPr>
            <p:ph idx="3" type="title"/>
          </p:nvPr>
        </p:nvSpPr>
        <p:spPr>
          <a:xfrm>
            <a:off x="884575"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1pPr>
            <a:lvl2pPr lvl="1"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2pPr>
            <a:lvl3pPr lvl="2"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3pPr>
            <a:lvl4pPr lvl="3"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4pPr>
            <a:lvl5pPr lvl="4"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5pPr>
            <a:lvl6pPr lvl="5"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6pPr>
            <a:lvl7pPr lvl="6"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7pPr>
            <a:lvl8pPr lvl="7"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8pPr>
            <a:lvl9pPr lvl="8" rtl="0">
              <a:spcBef>
                <a:spcPts val="0"/>
              </a:spcBef>
              <a:spcAft>
                <a:spcPts val="0"/>
              </a:spcAft>
              <a:buClr>
                <a:schemeClr val="lt1"/>
              </a:buClr>
              <a:buSzPts val="1400"/>
              <a:buFont typeface="Nunito Sans"/>
              <a:buNone/>
              <a:defRPr b="1">
                <a:solidFill>
                  <a:schemeClr val="lt1"/>
                </a:solidFill>
                <a:latin typeface="Nunito Sans"/>
                <a:ea typeface="Nunito Sans"/>
                <a:cs typeface="Nunito Sans"/>
                <a:sym typeface="Nunito Sans"/>
              </a:defRPr>
            </a:lvl9pPr>
          </a:lstStyle>
          <a:p/>
        </p:txBody>
      </p:sp>
      <p:pic>
        <p:nvPicPr>
          <p:cNvPr id="338" name="Google Shape;338;p33"/>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3">
  <p:cSld name="TITLE_AND_BODY_2_1_2_1_1_3">
    <p:spTree>
      <p:nvGrpSpPr>
        <p:cNvPr id="339" name="Shape 339"/>
        <p:cNvGrpSpPr/>
        <p:nvPr/>
      </p:nvGrpSpPr>
      <p:grpSpPr>
        <a:xfrm>
          <a:off x="0" y="0"/>
          <a:ext cx="0" cy="0"/>
          <a:chOff x="0" y="0"/>
          <a:chExt cx="0" cy="0"/>
        </a:xfrm>
      </p:grpSpPr>
      <p:sp>
        <p:nvSpPr>
          <p:cNvPr id="340" name="Google Shape;340;p34"/>
          <p:cNvSpPr/>
          <p:nvPr/>
        </p:nvSpPr>
        <p:spPr>
          <a:xfrm>
            <a:off x="-76200" y="-24900"/>
            <a:ext cx="4572000" cy="51933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42" name="Google Shape;342;p3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43" name="Google Shape;343;p3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344" name="Google Shape;344;p34"/>
          <p:cNvPicPr preferRelativeResize="0"/>
          <p:nvPr/>
        </p:nvPicPr>
        <p:blipFill>
          <a:blip r:embed="rId2">
            <a:alphaModFix/>
          </a:blip>
          <a:stretch>
            <a:fillRect/>
          </a:stretch>
        </p:blipFill>
        <p:spPr>
          <a:xfrm>
            <a:off x="507775" y="285750"/>
            <a:ext cx="1948875" cy="1319950"/>
          </a:xfrm>
          <a:prstGeom prst="rect">
            <a:avLst/>
          </a:prstGeom>
          <a:noFill/>
          <a:ln>
            <a:noFill/>
          </a:ln>
        </p:spPr>
      </p:pic>
      <p:sp>
        <p:nvSpPr>
          <p:cNvPr id="345" name="Google Shape;345;p34"/>
          <p:cNvSpPr txBox="1"/>
          <p:nvPr>
            <p:ph idx="1" type="body"/>
          </p:nvPr>
        </p:nvSpPr>
        <p:spPr>
          <a:xfrm>
            <a:off x="4757400" y="1164650"/>
            <a:ext cx="40218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indent="-317500" lvl="1" marL="914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indent="-317500" lvl="2" marL="1371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indent="-317500" lvl="3" marL="1828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indent="-317500" lvl="4" marL="22860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indent="-317500" lvl="5" marL="2743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indent="-317500" lvl="6" marL="3200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indent="-317500" lvl="7" marL="3657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indent="-317500" lvl="8" marL="4114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p:txBody>
      </p:sp>
      <p:sp>
        <p:nvSpPr>
          <p:cNvPr id="346" name="Google Shape;346;p34"/>
          <p:cNvSpPr txBox="1"/>
          <p:nvPr>
            <p:ph type="title"/>
          </p:nvPr>
        </p:nvSpPr>
        <p:spPr>
          <a:xfrm>
            <a:off x="4657575" y="457200"/>
            <a:ext cx="43371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3 1">
  <p:cSld name="TITLE_AND_BODY_2_1_2_1_1_3_1">
    <p:spTree>
      <p:nvGrpSpPr>
        <p:cNvPr id="347" name="Shape 347"/>
        <p:cNvGrpSpPr/>
        <p:nvPr/>
      </p:nvGrpSpPr>
      <p:grpSpPr>
        <a:xfrm>
          <a:off x="0" y="0"/>
          <a:ext cx="0" cy="0"/>
          <a:chOff x="0" y="0"/>
          <a:chExt cx="0" cy="0"/>
        </a:xfrm>
      </p:grpSpPr>
      <p:sp>
        <p:nvSpPr>
          <p:cNvPr id="348" name="Google Shape;348;p35"/>
          <p:cNvSpPr/>
          <p:nvPr/>
        </p:nvSpPr>
        <p:spPr>
          <a:xfrm>
            <a:off x="-76200" y="-24900"/>
            <a:ext cx="4572000" cy="51933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50" name="Google Shape;350;p3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51" name="Google Shape;351;p3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352" name="Google Shape;352;p35"/>
          <p:cNvPicPr preferRelativeResize="0"/>
          <p:nvPr/>
        </p:nvPicPr>
        <p:blipFill>
          <a:blip r:embed="rId2">
            <a:alphaModFix/>
          </a:blip>
          <a:stretch>
            <a:fillRect/>
          </a:stretch>
        </p:blipFill>
        <p:spPr>
          <a:xfrm>
            <a:off x="507775" y="285750"/>
            <a:ext cx="1948875" cy="1319950"/>
          </a:xfrm>
          <a:prstGeom prst="rect">
            <a:avLst/>
          </a:prstGeom>
          <a:noFill/>
          <a:ln>
            <a:noFill/>
          </a:ln>
        </p:spPr>
      </p:pic>
      <p:sp>
        <p:nvSpPr>
          <p:cNvPr id="353" name="Google Shape;353;p35"/>
          <p:cNvSpPr txBox="1"/>
          <p:nvPr>
            <p:ph idx="1" type="body"/>
          </p:nvPr>
        </p:nvSpPr>
        <p:spPr>
          <a:xfrm>
            <a:off x="4757400" y="1164650"/>
            <a:ext cx="40218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indent="-317500" lvl="1" marL="914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indent="-317500" lvl="2" marL="1371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indent="-317500" lvl="3" marL="1828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indent="-317500" lvl="4" marL="22860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indent="-317500" lvl="5" marL="2743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indent="-317500" lvl="6" marL="3200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indent="-317500" lvl="7" marL="3657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indent="-317500" lvl="8" marL="4114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p:txBody>
      </p:sp>
      <p:sp>
        <p:nvSpPr>
          <p:cNvPr id="354" name="Google Shape;354;p35"/>
          <p:cNvSpPr txBox="1"/>
          <p:nvPr>
            <p:ph type="title"/>
          </p:nvPr>
        </p:nvSpPr>
        <p:spPr>
          <a:xfrm>
            <a:off x="4657575" y="457200"/>
            <a:ext cx="43371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3 1 1">
  <p:cSld name="TITLE_AND_BODY_2_1_2_1_1_3_1_1">
    <p:spTree>
      <p:nvGrpSpPr>
        <p:cNvPr id="355" name="Shape 355"/>
        <p:cNvGrpSpPr/>
        <p:nvPr/>
      </p:nvGrpSpPr>
      <p:grpSpPr>
        <a:xfrm>
          <a:off x="0" y="0"/>
          <a:ext cx="0" cy="0"/>
          <a:chOff x="0" y="0"/>
          <a:chExt cx="0" cy="0"/>
        </a:xfrm>
      </p:grpSpPr>
      <p:sp>
        <p:nvSpPr>
          <p:cNvPr id="356" name="Google Shape;356;p36"/>
          <p:cNvSpPr/>
          <p:nvPr/>
        </p:nvSpPr>
        <p:spPr>
          <a:xfrm>
            <a:off x="-76200" y="-24900"/>
            <a:ext cx="4572000" cy="5193300"/>
          </a:xfrm>
          <a:prstGeom prst="rect">
            <a:avLst/>
          </a:prstGeom>
          <a:solidFill>
            <a:srgbClr val="111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58" name="Google Shape;358;p3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59" name="Google Shape;359;p3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360" name="Google Shape;360;p36"/>
          <p:cNvPicPr preferRelativeResize="0"/>
          <p:nvPr/>
        </p:nvPicPr>
        <p:blipFill>
          <a:blip r:embed="rId2">
            <a:alphaModFix/>
          </a:blip>
          <a:stretch>
            <a:fillRect/>
          </a:stretch>
        </p:blipFill>
        <p:spPr>
          <a:xfrm>
            <a:off x="507775" y="285750"/>
            <a:ext cx="1948875" cy="1319950"/>
          </a:xfrm>
          <a:prstGeom prst="rect">
            <a:avLst/>
          </a:prstGeom>
          <a:noFill/>
          <a:ln>
            <a:noFill/>
          </a:ln>
        </p:spPr>
      </p:pic>
      <p:sp>
        <p:nvSpPr>
          <p:cNvPr id="361" name="Google Shape;361;p36"/>
          <p:cNvSpPr txBox="1"/>
          <p:nvPr>
            <p:ph idx="1" type="body"/>
          </p:nvPr>
        </p:nvSpPr>
        <p:spPr>
          <a:xfrm>
            <a:off x="4757400" y="1164650"/>
            <a:ext cx="40218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indent="-317500" lvl="1" marL="914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indent="-317500" lvl="2" marL="1371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indent="-317500" lvl="3" marL="1828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indent="-317500" lvl="4" marL="22860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indent="-317500" lvl="5" marL="27432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indent="-317500" lvl="6" marL="32004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indent="-317500" lvl="7" marL="36576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indent="-317500" lvl="8" marL="4114800" rtl="0">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p:txBody>
      </p:sp>
      <p:sp>
        <p:nvSpPr>
          <p:cNvPr id="362" name="Google Shape;362;p36"/>
          <p:cNvSpPr txBox="1"/>
          <p:nvPr>
            <p:ph type="title"/>
          </p:nvPr>
        </p:nvSpPr>
        <p:spPr>
          <a:xfrm>
            <a:off x="4657575" y="457200"/>
            <a:ext cx="43371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1600"/>
              <a:buFont typeface="Nunito Sans"/>
              <a:buNone/>
              <a:defRPr b="1" sz="1600">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2">
  <p:cSld name="TITLE_AND_BODY_2_1_2_1_1_2">
    <p:spTree>
      <p:nvGrpSpPr>
        <p:cNvPr id="363" name="Shape 363"/>
        <p:cNvGrpSpPr/>
        <p:nvPr/>
      </p:nvGrpSpPr>
      <p:grpSpPr>
        <a:xfrm>
          <a:off x="0" y="0"/>
          <a:ext cx="0" cy="0"/>
          <a:chOff x="0" y="0"/>
          <a:chExt cx="0" cy="0"/>
        </a:xfrm>
      </p:grpSpPr>
      <p:sp>
        <p:nvSpPr>
          <p:cNvPr id="364" name="Google Shape;364;p37"/>
          <p:cNvSpPr/>
          <p:nvPr/>
        </p:nvSpPr>
        <p:spPr>
          <a:xfrm>
            <a:off x="5600700" y="-24900"/>
            <a:ext cx="3619500" cy="5193300"/>
          </a:xfrm>
          <a:prstGeom prst="rect">
            <a:avLst/>
          </a:prstGeom>
          <a:solidFill>
            <a:srgbClr val="142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66" name="Google Shape;366;p37"/>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1pPr>
            <a:lvl2pPr indent="-292100" lvl="1" marL="914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2pPr>
            <a:lvl3pPr indent="-292100" lvl="2" marL="1371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3pPr>
            <a:lvl4pPr indent="-292100" lvl="3" marL="1828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4pPr>
            <a:lvl5pPr indent="-292100" lvl="4" marL="22860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5pPr>
            <a:lvl6pPr indent="-292100" lvl="5" marL="27432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6pPr>
            <a:lvl7pPr indent="-292100" lvl="6" marL="32004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7pPr>
            <a:lvl8pPr indent="-292100" lvl="7" marL="36576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8pPr>
            <a:lvl9pPr indent="-292100" lvl="8" marL="4114800" rtl="0">
              <a:spcBef>
                <a:spcPts val="0"/>
              </a:spcBef>
              <a:spcAft>
                <a:spcPts val="0"/>
              </a:spcAft>
              <a:buClr>
                <a:schemeClr val="lt1"/>
              </a:buClr>
              <a:buSzPts val="1000"/>
              <a:buFont typeface="Nunito Sans"/>
              <a:buChar char="■"/>
              <a:defRPr sz="1000">
                <a:solidFill>
                  <a:schemeClr val="lt1"/>
                </a:solidFill>
                <a:latin typeface="Nunito Sans"/>
                <a:ea typeface="Nunito Sans"/>
                <a:cs typeface="Nunito Sans"/>
                <a:sym typeface="Nunito Sans"/>
              </a:defRPr>
            </a:lvl9pPr>
          </a:lstStyle>
          <a:p/>
        </p:txBody>
      </p:sp>
      <p:sp>
        <p:nvSpPr>
          <p:cNvPr id="367" name="Google Shape;367;p3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68" name="Google Shape;368;p3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69" name="Google Shape;369;p37"/>
          <p:cNvSpPr txBox="1"/>
          <p:nvPr>
            <p:ph type="title"/>
          </p:nvPr>
        </p:nvSpPr>
        <p:spPr>
          <a:xfrm>
            <a:off x="6036225" y="457200"/>
            <a:ext cx="31077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1pPr>
            <a:lvl2pPr lvl="1"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2pPr>
            <a:lvl3pPr lvl="2"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3pPr>
            <a:lvl4pPr lvl="3"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4pPr>
            <a:lvl5pPr lvl="4"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5pPr>
            <a:lvl6pPr lvl="5"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6pPr>
            <a:lvl7pPr lvl="6"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7pPr>
            <a:lvl8pPr lvl="7"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8pPr>
            <a:lvl9pPr lvl="8"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9pPr>
          </a:lstStyle>
          <a:p/>
        </p:txBody>
      </p:sp>
      <p:pic>
        <p:nvPicPr>
          <p:cNvPr id="370" name="Google Shape;370;p37"/>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1">
  <p:cSld name="TITLE_AND_BODY_2_1_2_1_1_1">
    <p:spTree>
      <p:nvGrpSpPr>
        <p:cNvPr id="371" name="Shape 371"/>
        <p:cNvGrpSpPr/>
        <p:nvPr/>
      </p:nvGrpSpPr>
      <p:grpSpPr>
        <a:xfrm>
          <a:off x="0" y="0"/>
          <a:ext cx="0" cy="0"/>
          <a:chOff x="0" y="0"/>
          <a:chExt cx="0" cy="0"/>
        </a:xfrm>
      </p:grpSpPr>
      <p:sp>
        <p:nvSpPr>
          <p:cNvPr id="372" name="Google Shape;372;p38"/>
          <p:cNvSpPr/>
          <p:nvPr/>
        </p:nvSpPr>
        <p:spPr>
          <a:xfrm>
            <a:off x="5600700" y="-24900"/>
            <a:ext cx="3619500" cy="5193300"/>
          </a:xfrm>
          <a:prstGeom prst="rect">
            <a:avLst/>
          </a:prstGeom>
          <a:solidFill>
            <a:srgbClr val="E5C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74" name="Google Shape;374;p38"/>
          <p:cNvSpPr txBox="1"/>
          <p:nvPr>
            <p:ph idx="1" type="body"/>
          </p:nvPr>
        </p:nvSpPr>
        <p:spPr>
          <a:xfrm>
            <a:off x="5865475" y="1138550"/>
            <a:ext cx="2689500" cy="3547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375" name="Google Shape;375;p3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76" name="Google Shape;376;p3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77" name="Google Shape;377;p38"/>
          <p:cNvSpPr txBox="1"/>
          <p:nvPr>
            <p:ph type="title"/>
          </p:nvPr>
        </p:nvSpPr>
        <p:spPr>
          <a:xfrm>
            <a:off x="6036225" y="457200"/>
            <a:ext cx="31077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Font typeface="Nunito Sans"/>
              <a:buNone/>
              <a:defRPr b="1">
                <a:latin typeface="Nunito Sans"/>
                <a:ea typeface="Nunito Sans"/>
                <a:cs typeface="Nunito Sans"/>
                <a:sym typeface="Nunito Sans"/>
              </a:defRPr>
            </a:lvl1pPr>
            <a:lvl2pPr lvl="1" rtl="0">
              <a:spcBef>
                <a:spcPts val="0"/>
              </a:spcBef>
              <a:spcAft>
                <a:spcPts val="0"/>
              </a:spcAft>
              <a:buSzPts val="1400"/>
              <a:buFont typeface="Nunito Sans"/>
              <a:buNone/>
              <a:defRPr b="1">
                <a:latin typeface="Nunito Sans"/>
                <a:ea typeface="Nunito Sans"/>
                <a:cs typeface="Nunito Sans"/>
                <a:sym typeface="Nunito Sans"/>
              </a:defRPr>
            </a:lvl2pPr>
            <a:lvl3pPr lvl="2" rtl="0">
              <a:spcBef>
                <a:spcPts val="0"/>
              </a:spcBef>
              <a:spcAft>
                <a:spcPts val="0"/>
              </a:spcAft>
              <a:buSzPts val="1400"/>
              <a:buFont typeface="Nunito Sans"/>
              <a:buNone/>
              <a:defRPr b="1">
                <a:latin typeface="Nunito Sans"/>
                <a:ea typeface="Nunito Sans"/>
                <a:cs typeface="Nunito Sans"/>
                <a:sym typeface="Nunito Sans"/>
              </a:defRPr>
            </a:lvl3pPr>
            <a:lvl4pPr lvl="3" rtl="0">
              <a:spcBef>
                <a:spcPts val="0"/>
              </a:spcBef>
              <a:spcAft>
                <a:spcPts val="0"/>
              </a:spcAft>
              <a:buSzPts val="1400"/>
              <a:buFont typeface="Nunito Sans"/>
              <a:buNone/>
              <a:defRPr b="1">
                <a:latin typeface="Nunito Sans"/>
                <a:ea typeface="Nunito Sans"/>
                <a:cs typeface="Nunito Sans"/>
                <a:sym typeface="Nunito Sans"/>
              </a:defRPr>
            </a:lvl4pPr>
            <a:lvl5pPr lvl="4" rtl="0">
              <a:spcBef>
                <a:spcPts val="0"/>
              </a:spcBef>
              <a:spcAft>
                <a:spcPts val="0"/>
              </a:spcAft>
              <a:buSzPts val="1400"/>
              <a:buFont typeface="Nunito Sans"/>
              <a:buNone/>
              <a:defRPr b="1">
                <a:latin typeface="Nunito Sans"/>
                <a:ea typeface="Nunito Sans"/>
                <a:cs typeface="Nunito Sans"/>
                <a:sym typeface="Nunito Sans"/>
              </a:defRPr>
            </a:lvl5pPr>
            <a:lvl6pPr lvl="5" rtl="0">
              <a:spcBef>
                <a:spcPts val="0"/>
              </a:spcBef>
              <a:spcAft>
                <a:spcPts val="0"/>
              </a:spcAft>
              <a:buSzPts val="1400"/>
              <a:buFont typeface="Nunito Sans"/>
              <a:buNone/>
              <a:defRPr b="1">
                <a:latin typeface="Nunito Sans"/>
                <a:ea typeface="Nunito Sans"/>
                <a:cs typeface="Nunito Sans"/>
                <a:sym typeface="Nunito Sans"/>
              </a:defRPr>
            </a:lvl6pPr>
            <a:lvl7pPr lvl="6" rtl="0">
              <a:spcBef>
                <a:spcPts val="0"/>
              </a:spcBef>
              <a:spcAft>
                <a:spcPts val="0"/>
              </a:spcAft>
              <a:buSzPts val="1400"/>
              <a:buFont typeface="Nunito Sans"/>
              <a:buNone/>
              <a:defRPr b="1">
                <a:latin typeface="Nunito Sans"/>
                <a:ea typeface="Nunito Sans"/>
                <a:cs typeface="Nunito Sans"/>
                <a:sym typeface="Nunito Sans"/>
              </a:defRPr>
            </a:lvl7pPr>
            <a:lvl8pPr lvl="7" rtl="0">
              <a:spcBef>
                <a:spcPts val="0"/>
              </a:spcBef>
              <a:spcAft>
                <a:spcPts val="0"/>
              </a:spcAft>
              <a:buSzPts val="1400"/>
              <a:buFont typeface="Nunito Sans"/>
              <a:buNone/>
              <a:defRPr b="1">
                <a:latin typeface="Nunito Sans"/>
                <a:ea typeface="Nunito Sans"/>
                <a:cs typeface="Nunito Sans"/>
                <a:sym typeface="Nunito Sans"/>
              </a:defRPr>
            </a:lvl8pPr>
            <a:lvl9pPr lvl="8" rtl="0">
              <a:spcBef>
                <a:spcPts val="0"/>
              </a:spcBef>
              <a:spcAft>
                <a:spcPts val="0"/>
              </a:spcAft>
              <a:buSzPts val="1400"/>
              <a:buFont typeface="Nunito Sans"/>
              <a:buNone/>
              <a:defRPr b="1">
                <a:latin typeface="Nunito Sans"/>
                <a:ea typeface="Nunito Sans"/>
                <a:cs typeface="Nunito Sans"/>
                <a:sym typeface="Nunito Sans"/>
              </a:defRPr>
            </a:lvl9pPr>
          </a:lstStyle>
          <a:p/>
        </p:txBody>
      </p:sp>
      <p:pic>
        <p:nvPicPr>
          <p:cNvPr id="378" name="Google Shape;378;p38"/>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1 1">
  <p:cSld name="TITLE_AND_BODY_2_1_2_1_1_1_1">
    <p:spTree>
      <p:nvGrpSpPr>
        <p:cNvPr id="379" name="Shape 379"/>
        <p:cNvGrpSpPr/>
        <p:nvPr/>
      </p:nvGrpSpPr>
      <p:grpSpPr>
        <a:xfrm>
          <a:off x="0" y="0"/>
          <a:ext cx="0" cy="0"/>
          <a:chOff x="0" y="0"/>
          <a:chExt cx="0" cy="0"/>
        </a:xfrm>
      </p:grpSpPr>
      <p:sp>
        <p:nvSpPr>
          <p:cNvPr id="380" name="Google Shape;380;p39"/>
          <p:cNvSpPr/>
          <p:nvPr/>
        </p:nvSpPr>
        <p:spPr>
          <a:xfrm>
            <a:off x="5600700" y="-24900"/>
            <a:ext cx="3619500" cy="5193300"/>
          </a:xfrm>
          <a:prstGeom prst="rect">
            <a:avLst/>
          </a:prstGeom>
          <a:solidFill>
            <a:srgbClr val="E5C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82" name="Google Shape;382;p3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83" name="Google Shape;383;p3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84" name="Google Shape;384;p39"/>
          <p:cNvSpPr txBox="1"/>
          <p:nvPr>
            <p:ph idx="1" type="body"/>
          </p:nvPr>
        </p:nvSpPr>
        <p:spPr>
          <a:xfrm>
            <a:off x="571500" y="1138550"/>
            <a:ext cx="47376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385" name="Google Shape;385;p39"/>
          <p:cNvSpPr txBox="1"/>
          <p:nvPr>
            <p:ph type="title"/>
          </p:nvPr>
        </p:nvSpPr>
        <p:spPr>
          <a:xfrm>
            <a:off x="571500" y="457200"/>
            <a:ext cx="43371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386" name="Google Shape;386;p39"/>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1">
  <p:cSld name="TITLE_AND_BODY_2_1_1">
    <p:spTree>
      <p:nvGrpSpPr>
        <p:cNvPr id="387" name="Shape 387"/>
        <p:cNvGrpSpPr/>
        <p:nvPr/>
      </p:nvGrpSpPr>
      <p:grpSpPr>
        <a:xfrm>
          <a:off x="0" y="0"/>
          <a:ext cx="0" cy="0"/>
          <a:chOff x="0" y="0"/>
          <a:chExt cx="0" cy="0"/>
        </a:xfrm>
      </p:grpSpPr>
      <p:sp>
        <p:nvSpPr>
          <p:cNvPr id="388" name="Google Shape;38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89" name="Google Shape;389;p40"/>
          <p:cNvSpPr txBox="1"/>
          <p:nvPr>
            <p:ph idx="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390" name="Google Shape;390;p40"/>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391" name="Google Shape;391;p40"/>
          <p:cNvSpPr txBox="1"/>
          <p:nvPr>
            <p:ph idx="1" type="body"/>
          </p:nvPr>
        </p:nvSpPr>
        <p:spPr>
          <a:xfrm>
            <a:off x="571500" y="1138550"/>
            <a:ext cx="2971800" cy="3547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392" name="Google Shape;392;p4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93" name="Google Shape;393;p4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394" name="Google Shape;394;p40"/>
          <p:cNvGrpSpPr/>
          <p:nvPr/>
        </p:nvGrpSpPr>
        <p:grpSpPr>
          <a:xfrm>
            <a:off x="571511" y="328364"/>
            <a:ext cx="259663" cy="257680"/>
            <a:chOff x="1482000" y="1585348"/>
            <a:chExt cx="445698" cy="442293"/>
          </a:xfrm>
        </p:grpSpPr>
        <p:sp>
          <p:nvSpPr>
            <p:cNvPr id="395" name="Google Shape;395;p40"/>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397" name="Google Shape;397;p40"/>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398" name="Google Shape;398;p40"/>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5 2">
  <p:cSld name="TITLE_14_2">
    <p:bg>
      <p:bgPr>
        <a:solidFill>
          <a:schemeClr val="lt1"/>
        </a:solidFill>
      </p:bgPr>
    </p:bg>
    <p:spTree>
      <p:nvGrpSpPr>
        <p:cNvPr id="29" name="Shape 29"/>
        <p:cNvGrpSpPr/>
        <p:nvPr/>
      </p:nvGrpSpPr>
      <p:grpSpPr>
        <a:xfrm>
          <a:off x="0" y="0"/>
          <a:ext cx="0" cy="0"/>
          <a:chOff x="0" y="0"/>
          <a:chExt cx="0" cy="0"/>
        </a:xfrm>
      </p:grpSpPr>
      <p:sp>
        <p:nvSpPr>
          <p:cNvPr id="30" name="Google Shape;30;p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31" name="Google Shape;31;p5"/>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32" name="Google Shape;32;p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33" name="Google Shape;33;p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34" name="Google Shape;34;p5"/>
          <p:cNvSpPr/>
          <p:nvPr>
            <p:ph idx="2" type="pic"/>
          </p:nvPr>
        </p:nvSpPr>
        <p:spPr>
          <a:xfrm>
            <a:off x="2349825" y="1031300"/>
            <a:ext cx="4321200" cy="816000"/>
          </a:xfrm>
          <a:prstGeom prst="rect">
            <a:avLst/>
          </a:prstGeom>
          <a:noFill/>
          <a:ln>
            <a:noFill/>
          </a:ln>
        </p:spPr>
      </p:sp>
      <p:sp>
        <p:nvSpPr>
          <p:cNvPr id="35" name="Google Shape;35;p5"/>
          <p:cNvSpPr txBox="1"/>
          <p:nvPr>
            <p:ph idx="1" type="body"/>
          </p:nvPr>
        </p:nvSpPr>
        <p:spPr>
          <a:xfrm>
            <a:off x="913525" y="2460363"/>
            <a:ext cx="2307000" cy="19683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36" name="Google Shape;36;p5"/>
          <p:cNvSpPr txBox="1"/>
          <p:nvPr>
            <p:ph idx="3" type="body"/>
          </p:nvPr>
        </p:nvSpPr>
        <p:spPr>
          <a:xfrm>
            <a:off x="3418500" y="2460363"/>
            <a:ext cx="2307000" cy="19683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37" name="Google Shape;37;p5"/>
          <p:cNvSpPr txBox="1"/>
          <p:nvPr>
            <p:ph idx="4" type="body"/>
          </p:nvPr>
        </p:nvSpPr>
        <p:spPr>
          <a:xfrm>
            <a:off x="5923475" y="2460363"/>
            <a:ext cx="2307000" cy="1968300"/>
          </a:xfrm>
          <a:prstGeom prst="rect">
            <a:avLst/>
          </a:prstGeom>
          <a:noFill/>
          <a:ln>
            <a:noFill/>
          </a:ln>
        </p:spPr>
        <p:txBody>
          <a:bodyPr anchorCtr="0" anchor="t" bIns="91425" lIns="91425" spcFirstLastPara="1" rIns="91425" wrap="square" tIns="91425">
            <a:noAutofit/>
          </a:bodyPr>
          <a:lstStyle>
            <a:lvl1pPr indent="-292100" lvl="0" marL="457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lgn="ctr">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pic>
        <p:nvPicPr>
          <p:cNvPr id="38" name="Google Shape;38;p5"/>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9" name="Shape 399"/>
        <p:cNvGrpSpPr/>
        <p:nvPr/>
      </p:nvGrpSpPr>
      <p:grpSpPr>
        <a:xfrm>
          <a:off x="0" y="0"/>
          <a:ext cx="0" cy="0"/>
          <a:chOff x="0" y="0"/>
          <a:chExt cx="0" cy="0"/>
        </a:xfrm>
      </p:grpSpPr>
      <p:sp>
        <p:nvSpPr>
          <p:cNvPr id="400" name="Google Shape;400;p4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401" name="Google Shape;401;p41"/>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402" name="Google Shape;402;p41"/>
          <p:cNvSpPr txBox="1"/>
          <p:nvPr>
            <p:ph idx="1" type="body"/>
          </p:nvPr>
        </p:nvSpPr>
        <p:spPr>
          <a:xfrm>
            <a:off x="851950" y="1439325"/>
            <a:ext cx="4224000" cy="32745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403" name="Google Shape;403;p41"/>
          <p:cNvSpPr/>
          <p:nvPr>
            <p:ph idx="2" type="pic"/>
          </p:nvPr>
        </p:nvSpPr>
        <p:spPr>
          <a:xfrm>
            <a:off x="5600700" y="457199"/>
            <a:ext cx="2954400" cy="4229100"/>
          </a:xfrm>
          <a:prstGeom prst="round1Rect">
            <a:avLst>
              <a:gd fmla="val 49057" name="adj"/>
            </a:avLst>
          </a:prstGeom>
          <a:noFill/>
          <a:ln>
            <a:noFill/>
          </a:ln>
        </p:spPr>
      </p:sp>
      <p:sp>
        <p:nvSpPr>
          <p:cNvPr id="404" name="Google Shape;404;p4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05" name="Google Shape;405;p4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406" name="Google Shape;406;p41"/>
          <p:cNvGrpSpPr/>
          <p:nvPr/>
        </p:nvGrpSpPr>
        <p:grpSpPr>
          <a:xfrm>
            <a:off x="571511" y="328364"/>
            <a:ext cx="259663" cy="257680"/>
            <a:chOff x="1482000" y="1585348"/>
            <a:chExt cx="445698" cy="442293"/>
          </a:xfrm>
        </p:grpSpPr>
        <p:sp>
          <p:nvSpPr>
            <p:cNvPr id="407" name="Google Shape;407;p41"/>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1"/>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09" name="Google Shape;409;p41"/>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10" name="Google Shape;410;p41"/>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spTree>
      <p:nvGrpSpPr>
        <p:cNvPr id="411" name="Shape 411"/>
        <p:cNvGrpSpPr/>
        <p:nvPr/>
      </p:nvGrpSpPr>
      <p:grpSpPr>
        <a:xfrm>
          <a:off x="0" y="0"/>
          <a:ext cx="0" cy="0"/>
          <a:chOff x="0" y="0"/>
          <a:chExt cx="0" cy="0"/>
        </a:xfrm>
      </p:grpSpPr>
      <p:pic>
        <p:nvPicPr>
          <p:cNvPr id="412" name="Google Shape;412;p42"/>
          <p:cNvPicPr preferRelativeResize="0"/>
          <p:nvPr/>
        </p:nvPicPr>
        <p:blipFill>
          <a:blip r:embed="rId2">
            <a:alphaModFix amt="5000"/>
          </a:blip>
          <a:stretch>
            <a:fillRect/>
          </a:stretch>
        </p:blipFill>
        <p:spPr>
          <a:xfrm>
            <a:off x="-1" y="0"/>
            <a:ext cx="7057255" cy="5143501"/>
          </a:xfrm>
          <a:prstGeom prst="rect">
            <a:avLst/>
          </a:prstGeom>
          <a:noFill/>
          <a:ln>
            <a:noFill/>
          </a:ln>
        </p:spPr>
      </p:pic>
      <p:sp>
        <p:nvSpPr>
          <p:cNvPr id="413" name="Google Shape;413;p4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414" name="Google Shape;414;p4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15" name="Google Shape;415;p4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416" name="Google Shape;416;p42"/>
          <p:cNvSpPr/>
          <p:nvPr>
            <p:ph idx="2" type="pic"/>
          </p:nvPr>
        </p:nvSpPr>
        <p:spPr>
          <a:xfrm>
            <a:off x="1061575" y="1311725"/>
            <a:ext cx="1571700" cy="2346900"/>
          </a:xfrm>
          <a:prstGeom prst="rect">
            <a:avLst/>
          </a:prstGeom>
          <a:noFill/>
          <a:ln>
            <a:noFill/>
          </a:ln>
        </p:spPr>
      </p:sp>
      <p:sp>
        <p:nvSpPr>
          <p:cNvPr id="417" name="Google Shape;417;p42"/>
          <p:cNvSpPr txBox="1"/>
          <p:nvPr>
            <p:ph type="title"/>
          </p:nvPr>
        </p:nvSpPr>
        <p:spPr>
          <a:xfrm>
            <a:off x="3180725" y="1370775"/>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400"/>
              <a:buFont typeface="Nunito Sans"/>
              <a:buNone/>
              <a:defRPr b="1">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418" name="Google Shape;418;p42"/>
          <p:cNvSpPr txBox="1"/>
          <p:nvPr>
            <p:ph idx="3" type="title"/>
          </p:nvPr>
        </p:nvSpPr>
        <p:spPr>
          <a:xfrm>
            <a:off x="3180725" y="1787775"/>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a:buNone/>
              <a:defRPr sz="1200">
                <a:solidFill>
                  <a:srgbClr val="203449"/>
                </a:solidFill>
                <a:latin typeface="Nunito"/>
                <a:ea typeface="Nunito"/>
                <a:cs typeface="Nunito"/>
                <a:sym typeface="Nunito"/>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grpSp>
        <p:nvGrpSpPr>
          <p:cNvPr id="419" name="Google Shape;419;p42"/>
          <p:cNvGrpSpPr/>
          <p:nvPr/>
        </p:nvGrpSpPr>
        <p:grpSpPr>
          <a:xfrm>
            <a:off x="571511" y="328364"/>
            <a:ext cx="259663" cy="257680"/>
            <a:chOff x="1482000" y="1585348"/>
            <a:chExt cx="445698" cy="442293"/>
          </a:xfrm>
        </p:grpSpPr>
        <p:sp>
          <p:nvSpPr>
            <p:cNvPr id="420" name="Google Shape;420;p4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22" name="Google Shape;422;p42"/>
          <p:cNvSpPr txBox="1"/>
          <p:nvPr>
            <p:ph idx="4"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23" name="Google Shape;423;p4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p:cSld name="TITLE_AND_BODY_1_2_1">
    <p:spTree>
      <p:nvGrpSpPr>
        <p:cNvPr id="424" name="Shape 424"/>
        <p:cNvGrpSpPr/>
        <p:nvPr/>
      </p:nvGrpSpPr>
      <p:grpSpPr>
        <a:xfrm>
          <a:off x="0" y="0"/>
          <a:ext cx="0" cy="0"/>
          <a:chOff x="0" y="0"/>
          <a:chExt cx="0" cy="0"/>
        </a:xfrm>
      </p:grpSpPr>
      <p:pic>
        <p:nvPicPr>
          <p:cNvPr id="425" name="Google Shape;425;p43"/>
          <p:cNvPicPr preferRelativeResize="0"/>
          <p:nvPr/>
        </p:nvPicPr>
        <p:blipFill>
          <a:blip r:embed="rId2">
            <a:alphaModFix amt="5000"/>
          </a:blip>
          <a:stretch>
            <a:fillRect/>
          </a:stretch>
        </p:blipFill>
        <p:spPr>
          <a:xfrm>
            <a:off x="-1" y="0"/>
            <a:ext cx="7057255" cy="5143501"/>
          </a:xfrm>
          <a:prstGeom prst="rect">
            <a:avLst/>
          </a:prstGeom>
          <a:noFill/>
          <a:ln>
            <a:noFill/>
          </a:ln>
        </p:spPr>
      </p:pic>
      <p:sp>
        <p:nvSpPr>
          <p:cNvPr id="426" name="Google Shape;426;p4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427" name="Google Shape;427;p4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28" name="Google Shape;428;p4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429" name="Google Shape;429;p43"/>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grpSp>
        <p:nvGrpSpPr>
          <p:cNvPr id="430" name="Google Shape;430;p43"/>
          <p:cNvGrpSpPr/>
          <p:nvPr/>
        </p:nvGrpSpPr>
        <p:grpSpPr>
          <a:xfrm>
            <a:off x="571511" y="328364"/>
            <a:ext cx="259663" cy="257680"/>
            <a:chOff x="1482000" y="1585348"/>
            <a:chExt cx="445698" cy="442293"/>
          </a:xfrm>
        </p:grpSpPr>
        <p:sp>
          <p:nvSpPr>
            <p:cNvPr id="431" name="Google Shape;431;p43"/>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33" name="Google Shape;433;p43"/>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34" name="Google Shape;434;p43"/>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p:cSld name="TITLE_AND_BODY_1_2_1_1">
    <p:spTree>
      <p:nvGrpSpPr>
        <p:cNvPr id="435" name="Shape 435"/>
        <p:cNvGrpSpPr/>
        <p:nvPr/>
      </p:nvGrpSpPr>
      <p:grpSpPr>
        <a:xfrm>
          <a:off x="0" y="0"/>
          <a:ext cx="0" cy="0"/>
          <a:chOff x="0" y="0"/>
          <a:chExt cx="0" cy="0"/>
        </a:xfrm>
      </p:grpSpPr>
      <p:sp>
        <p:nvSpPr>
          <p:cNvPr id="436" name="Google Shape;436;p4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437" name="Google Shape;437;p4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38" name="Google Shape;438;p4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439" name="Google Shape;439;p44"/>
          <p:cNvCxnSpPr/>
          <p:nvPr/>
        </p:nvCxnSpPr>
        <p:spPr>
          <a:xfrm>
            <a:off x="3295650" y="963775"/>
            <a:ext cx="0" cy="3250500"/>
          </a:xfrm>
          <a:prstGeom prst="straightConnector1">
            <a:avLst/>
          </a:prstGeom>
          <a:noFill/>
          <a:ln cap="flat" cmpd="sng" w="9525">
            <a:solidFill>
              <a:srgbClr val="203449"/>
            </a:solidFill>
            <a:prstDash val="solid"/>
            <a:round/>
            <a:headEnd len="med" w="med" type="none"/>
            <a:tailEnd len="med" w="med" type="none"/>
          </a:ln>
        </p:spPr>
      </p:cxnSp>
      <p:cxnSp>
        <p:nvCxnSpPr>
          <p:cNvPr id="440" name="Google Shape;440;p44"/>
          <p:cNvCxnSpPr/>
          <p:nvPr/>
        </p:nvCxnSpPr>
        <p:spPr>
          <a:xfrm>
            <a:off x="5848350" y="963775"/>
            <a:ext cx="0" cy="3250500"/>
          </a:xfrm>
          <a:prstGeom prst="straightConnector1">
            <a:avLst/>
          </a:prstGeom>
          <a:noFill/>
          <a:ln cap="flat" cmpd="sng" w="9525">
            <a:solidFill>
              <a:srgbClr val="203449"/>
            </a:solidFill>
            <a:prstDash val="solid"/>
            <a:round/>
            <a:headEnd len="med" w="med" type="none"/>
            <a:tailEnd len="med" w="med" type="none"/>
          </a:ln>
        </p:spPr>
      </p:cxnSp>
      <p:sp>
        <p:nvSpPr>
          <p:cNvPr id="441" name="Google Shape;441;p44"/>
          <p:cNvSpPr txBox="1"/>
          <p:nvPr>
            <p:ph idx="1" type="subTitle"/>
          </p:nvPr>
        </p:nvSpPr>
        <p:spPr>
          <a:xfrm>
            <a:off x="977625" y="1603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42" name="Google Shape;442;p44"/>
          <p:cNvSpPr txBox="1"/>
          <p:nvPr>
            <p:ph idx="2" type="subTitle"/>
          </p:nvPr>
        </p:nvSpPr>
        <p:spPr>
          <a:xfrm>
            <a:off x="3585600" y="1603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43" name="Google Shape;443;p44"/>
          <p:cNvSpPr txBox="1"/>
          <p:nvPr>
            <p:ph idx="3" type="subTitle"/>
          </p:nvPr>
        </p:nvSpPr>
        <p:spPr>
          <a:xfrm>
            <a:off x="6138300" y="1603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44" name="Google Shape;444;p44"/>
          <p:cNvSpPr txBox="1"/>
          <p:nvPr>
            <p:ph idx="4" type="body"/>
          </p:nvPr>
        </p:nvSpPr>
        <p:spPr>
          <a:xfrm>
            <a:off x="958275" y="205182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45" name="Google Shape;445;p44"/>
          <p:cNvSpPr txBox="1"/>
          <p:nvPr>
            <p:ph idx="5" type="body"/>
          </p:nvPr>
        </p:nvSpPr>
        <p:spPr>
          <a:xfrm>
            <a:off x="3562650" y="205182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46" name="Google Shape;446;p44"/>
          <p:cNvSpPr txBox="1"/>
          <p:nvPr>
            <p:ph idx="6" type="body"/>
          </p:nvPr>
        </p:nvSpPr>
        <p:spPr>
          <a:xfrm>
            <a:off x="6065850" y="205182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47" name="Google Shape;447;p44"/>
          <p:cNvSpPr/>
          <p:nvPr>
            <p:ph idx="7" type="pic"/>
          </p:nvPr>
        </p:nvSpPr>
        <p:spPr>
          <a:xfrm>
            <a:off x="1263925" y="3874650"/>
            <a:ext cx="1571700" cy="555000"/>
          </a:xfrm>
          <a:prstGeom prst="rect">
            <a:avLst/>
          </a:prstGeom>
          <a:noFill/>
          <a:ln>
            <a:noFill/>
          </a:ln>
        </p:spPr>
      </p:sp>
      <p:sp>
        <p:nvSpPr>
          <p:cNvPr id="448" name="Google Shape;448;p44"/>
          <p:cNvSpPr/>
          <p:nvPr>
            <p:ph idx="8" type="pic"/>
          </p:nvPr>
        </p:nvSpPr>
        <p:spPr>
          <a:xfrm>
            <a:off x="3868300" y="3874650"/>
            <a:ext cx="1571700" cy="555000"/>
          </a:xfrm>
          <a:prstGeom prst="rect">
            <a:avLst/>
          </a:prstGeom>
          <a:noFill/>
          <a:ln>
            <a:noFill/>
          </a:ln>
        </p:spPr>
      </p:sp>
      <p:sp>
        <p:nvSpPr>
          <p:cNvPr id="449" name="Google Shape;449;p44"/>
          <p:cNvSpPr/>
          <p:nvPr>
            <p:ph idx="9" type="pic"/>
          </p:nvPr>
        </p:nvSpPr>
        <p:spPr>
          <a:xfrm>
            <a:off x="6338850" y="3874650"/>
            <a:ext cx="1571700" cy="555000"/>
          </a:xfrm>
          <a:prstGeom prst="rect">
            <a:avLst/>
          </a:prstGeom>
          <a:noFill/>
          <a:ln>
            <a:noFill/>
          </a:ln>
        </p:spPr>
      </p:sp>
      <p:sp>
        <p:nvSpPr>
          <p:cNvPr id="450" name="Google Shape;450;p44"/>
          <p:cNvSpPr/>
          <p:nvPr>
            <p:ph idx="13" type="pic"/>
          </p:nvPr>
        </p:nvSpPr>
        <p:spPr>
          <a:xfrm>
            <a:off x="1782175" y="1022500"/>
            <a:ext cx="535200" cy="535200"/>
          </a:xfrm>
          <a:prstGeom prst="ellipse">
            <a:avLst/>
          </a:prstGeom>
          <a:noFill/>
          <a:ln>
            <a:noFill/>
          </a:ln>
        </p:spPr>
      </p:sp>
      <p:sp>
        <p:nvSpPr>
          <p:cNvPr id="451" name="Google Shape;451;p44"/>
          <p:cNvSpPr/>
          <p:nvPr>
            <p:ph idx="14" type="pic"/>
          </p:nvPr>
        </p:nvSpPr>
        <p:spPr>
          <a:xfrm>
            <a:off x="4353900" y="1022500"/>
            <a:ext cx="535200" cy="535200"/>
          </a:xfrm>
          <a:prstGeom prst="ellipse">
            <a:avLst/>
          </a:prstGeom>
          <a:noFill/>
          <a:ln>
            <a:noFill/>
          </a:ln>
        </p:spPr>
      </p:sp>
      <p:sp>
        <p:nvSpPr>
          <p:cNvPr id="452" name="Google Shape;452;p44"/>
          <p:cNvSpPr/>
          <p:nvPr>
            <p:ph idx="15" type="pic"/>
          </p:nvPr>
        </p:nvSpPr>
        <p:spPr>
          <a:xfrm>
            <a:off x="6857100" y="1022500"/>
            <a:ext cx="535200" cy="535200"/>
          </a:xfrm>
          <a:prstGeom prst="ellipse">
            <a:avLst/>
          </a:prstGeom>
          <a:noFill/>
          <a:ln>
            <a:noFill/>
          </a:ln>
        </p:spPr>
      </p:sp>
      <p:grpSp>
        <p:nvGrpSpPr>
          <p:cNvPr id="453" name="Google Shape;453;p44"/>
          <p:cNvGrpSpPr/>
          <p:nvPr/>
        </p:nvGrpSpPr>
        <p:grpSpPr>
          <a:xfrm>
            <a:off x="571511" y="328364"/>
            <a:ext cx="259663" cy="257680"/>
            <a:chOff x="1482000" y="1585348"/>
            <a:chExt cx="445698" cy="442293"/>
          </a:xfrm>
        </p:grpSpPr>
        <p:sp>
          <p:nvSpPr>
            <p:cNvPr id="454" name="Google Shape;454;p44"/>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56" name="Google Shape;456;p44"/>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57" name="Google Shape;457;p44"/>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1">
  <p:cSld name="TITLE_AND_BODY_1_2_1_1_1">
    <p:spTree>
      <p:nvGrpSpPr>
        <p:cNvPr id="458" name="Shape 458"/>
        <p:cNvGrpSpPr/>
        <p:nvPr/>
      </p:nvGrpSpPr>
      <p:grpSpPr>
        <a:xfrm>
          <a:off x="0" y="0"/>
          <a:ext cx="0" cy="0"/>
          <a:chOff x="0" y="0"/>
          <a:chExt cx="0" cy="0"/>
        </a:xfrm>
      </p:grpSpPr>
      <p:sp>
        <p:nvSpPr>
          <p:cNvPr id="459" name="Google Shape;459;p45"/>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460" name="Google Shape;460;p45"/>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61" name="Google Shape;461;p45"/>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462" name="Google Shape;462;p45"/>
          <p:cNvCxnSpPr/>
          <p:nvPr/>
        </p:nvCxnSpPr>
        <p:spPr>
          <a:xfrm>
            <a:off x="3295650" y="1016000"/>
            <a:ext cx="0" cy="3250500"/>
          </a:xfrm>
          <a:prstGeom prst="straightConnector1">
            <a:avLst/>
          </a:prstGeom>
          <a:noFill/>
          <a:ln cap="flat" cmpd="sng" w="9525">
            <a:solidFill>
              <a:srgbClr val="203449"/>
            </a:solidFill>
            <a:prstDash val="solid"/>
            <a:round/>
            <a:headEnd len="med" w="med" type="none"/>
            <a:tailEnd len="med" w="med" type="none"/>
          </a:ln>
        </p:spPr>
      </p:cxnSp>
      <p:cxnSp>
        <p:nvCxnSpPr>
          <p:cNvPr id="463" name="Google Shape;463;p45"/>
          <p:cNvCxnSpPr/>
          <p:nvPr/>
        </p:nvCxnSpPr>
        <p:spPr>
          <a:xfrm>
            <a:off x="5848350" y="1016000"/>
            <a:ext cx="0" cy="3250500"/>
          </a:xfrm>
          <a:prstGeom prst="straightConnector1">
            <a:avLst/>
          </a:prstGeom>
          <a:noFill/>
          <a:ln cap="flat" cmpd="sng" w="9525">
            <a:solidFill>
              <a:srgbClr val="203449"/>
            </a:solidFill>
            <a:prstDash val="solid"/>
            <a:round/>
            <a:headEnd len="med" w="med" type="none"/>
            <a:tailEnd len="med" w="med" type="none"/>
          </a:ln>
        </p:spPr>
      </p:cxnSp>
      <p:sp>
        <p:nvSpPr>
          <p:cNvPr id="464" name="Google Shape;464;p45"/>
          <p:cNvSpPr txBox="1"/>
          <p:nvPr>
            <p:ph idx="1" type="subTitle"/>
          </p:nvPr>
        </p:nvSpPr>
        <p:spPr>
          <a:xfrm>
            <a:off x="977625" y="142300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65" name="Google Shape;465;p45"/>
          <p:cNvSpPr txBox="1"/>
          <p:nvPr>
            <p:ph idx="2" type="subTitle"/>
          </p:nvPr>
        </p:nvSpPr>
        <p:spPr>
          <a:xfrm>
            <a:off x="3585600" y="142300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66" name="Google Shape;466;p45"/>
          <p:cNvSpPr txBox="1"/>
          <p:nvPr>
            <p:ph idx="3" type="subTitle"/>
          </p:nvPr>
        </p:nvSpPr>
        <p:spPr>
          <a:xfrm>
            <a:off x="6138300" y="142300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67" name="Google Shape;467;p45"/>
          <p:cNvSpPr txBox="1"/>
          <p:nvPr>
            <p:ph idx="4" type="body"/>
          </p:nvPr>
        </p:nvSpPr>
        <p:spPr>
          <a:xfrm>
            <a:off x="958275" y="187137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68" name="Google Shape;468;p45"/>
          <p:cNvSpPr txBox="1"/>
          <p:nvPr>
            <p:ph idx="5" type="body"/>
          </p:nvPr>
        </p:nvSpPr>
        <p:spPr>
          <a:xfrm>
            <a:off x="3562650" y="187137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69" name="Google Shape;469;p45"/>
          <p:cNvSpPr txBox="1"/>
          <p:nvPr>
            <p:ph idx="6" type="body"/>
          </p:nvPr>
        </p:nvSpPr>
        <p:spPr>
          <a:xfrm>
            <a:off x="6065850" y="1871375"/>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pic>
        <p:nvPicPr>
          <p:cNvPr id="470" name="Google Shape;470;p45"/>
          <p:cNvPicPr preferRelativeResize="0"/>
          <p:nvPr/>
        </p:nvPicPr>
        <p:blipFill>
          <a:blip r:embed="rId2">
            <a:alphaModFix/>
          </a:blip>
          <a:stretch>
            <a:fillRect/>
          </a:stretch>
        </p:blipFill>
        <p:spPr>
          <a:xfrm>
            <a:off x="0" y="5005375"/>
            <a:ext cx="9144000" cy="138125"/>
          </a:xfrm>
          <a:prstGeom prst="rect">
            <a:avLst/>
          </a:prstGeom>
          <a:noFill/>
          <a:ln>
            <a:noFill/>
          </a:ln>
        </p:spPr>
      </p:pic>
      <p:grpSp>
        <p:nvGrpSpPr>
          <p:cNvPr id="471" name="Google Shape;471;p45"/>
          <p:cNvGrpSpPr/>
          <p:nvPr/>
        </p:nvGrpSpPr>
        <p:grpSpPr>
          <a:xfrm>
            <a:off x="571511" y="328364"/>
            <a:ext cx="259663" cy="257680"/>
            <a:chOff x="1482000" y="1585348"/>
            <a:chExt cx="445698" cy="442293"/>
          </a:xfrm>
        </p:grpSpPr>
        <p:sp>
          <p:nvSpPr>
            <p:cNvPr id="472" name="Google Shape;472;p45"/>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74" name="Google Shape;474;p45"/>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475" name="Google Shape;475;p45"/>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1 1">
  <p:cSld name="TITLE_AND_BODY_1_2_1_1_1_1">
    <p:spTree>
      <p:nvGrpSpPr>
        <p:cNvPr id="476" name="Shape 476"/>
        <p:cNvGrpSpPr/>
        <p:nvPr/>
      </p:nvGrpSpPr>
      <p:grpSpPr>
        <a:xfrm>
          <a:off x="0" y="0"/>
          <a:ext cx="0" cy="0"/>
          <a:chOff x="0" y="0"/>
          <a:chExt cx="0" cy="0"/>
        </a:xfrm>
      </p:grpSpPr>
      <p:sp>
        <p:nvSpPr>
          <p:cNvPr id="477" name="Google Shape;477;p4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grpSp>
        <p:nvGrpSpPr>
          <p:cNvPr id="478" name="Google Shape;478;p46"/>
          <p:cNvGrpSpPr/>
          <p:nvPr/>
        </p:nvGrpSpPr>
        <p:grpSpPr>
          <a:xfrm>
            <a:off x="571511" y="328364"/>
            <a:ext cx="259663" cy="257680"/>
            <a:chOff x="1482000" y="1585348"/>
            <a:chExt cx="445698" cy="442293"/>
          </a:xfrm>
        </p:grpSpPr>
        <p:sp>
          <p:nvSpPr>
            <p:cNvPr id="479" name="Google Shape;479;p46"/>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481" name="Google Shape;481;p46"/>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482" name="Google Shape;482;p4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83" name="Google Shape;483;p4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484" name="Google Shape;484;p46"/>
          <p:cNvCxnSpPr/>
          <p:nvPr/>
        </p:nvCxnSpPr>
        <p:spPr>
          <a:xfrm>
            <a:off x="3295650" y="972725"/>
            <a:ext cx="0" cy="3250500"/>
          </a:xfrm>
          <a:prstGeom prst="straightConnector1">
            <a:avLst/>
          </a:prstGeom>
          <a:noFill/>
          <a:ln cap="flat" cmpd="sng" w="9525">
            <a:solidFill>
              <a:srgbClr val="203449"/>
            </a:solidFill>
            <a:prstDash val="solid"/>
            <a:round/>
            <a:headEnd len="med" w="med" type="none"/>
            <a:tailEnd len="med" w="med" type="none"/>
          </a:ln>
        </p:spPr>
      </p:cxnSp>
      <p:cxnSp>
        <p:nvCxnSpPr>
          <p:cNvPr id="485" name="Google Shape;485;p46"/>
          <p:cNvCxnSpPr/>
          <p:nvPr/>
        </p:nvCxnSpPr>
        <p:spPr>
          <a:xfrm>
            <a:off x="5848350" y="972725"/>
            <a:ext cx="0" cy="3250500"/>
          </a:xfrm>
          <a:prstGeom prst="straightConnector1">
            <a:avLst/>
          </a:prstGeom>
          <a:noFill/>
          <a:ln cap="flat" cmpd="sng" w="9525">
            <a:solidFill>
              <a:srgbClr val="203449"/>
            </a:solidFill>
            <a:prstDash val="solid"/>
            <a:round/>
            <a:headEnd len="med" w="med" type="none"/>
            <a:tailEnd len="med" w="med" type="none"/>
          </a:ln>
        </p:spPr>
      </p:cxnSp>
      <p:sp>
        <p:nvSpPr>
          <p:cNvPr id="486" name="Google Shape;486;p46"/>
          <p:cNvSpPr txBox="1"/>
          <p:nvPr>
            <p:ph idx="1" type="subTitle"/>
          </p:nvPr>
        </p:nvSpPr>
        <p:spPr>
          <a:xfrm>
            <a:off x="977625" y="99872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87" name="Google Shape;487;p46"/>
          <p:cNvSpPr txBox="1"/>
          <p:nvPr>
            <p:ph idx="2" type="subTitle"/>
          </p:nvPr>
        </p:nvSpPr>
        <p:spPr>
          <a:xfrm>
            <a:off x="3585600" y="99872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88" name="Google Shape;488;p46"/>
          <p:cNvSpPr txBox="1"/>
          <p:nvPr>
            <p:ph idx="3" type="subTitle"/>
          </p:nvPr>
        </p:nvSpPr>
        <p:spPr>
          <a:xfrm>
            <a:off x="6138300" y="99872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Sans"/>
              <a:buNone/>
              <a:defRPr sz="1000">
                <a:solidFill>
                  <a:srgbClr val="3B72A4"/>
                </a:solidFill>
                <a:latin typeface="Nunito Sans"/>
                <a:ea typeface="Nunito Sans"/>
                <a:cs typeface="Nunito Sans"/>
                <a:sym typeface="Nunito Sans"/>
              </a:defRPr>
            </a:lvl1pPr>
            <a:lvl2pPr lvl="1" rtl="0" algn="ctr">
              <a:spcBef>
                <a:spcPts val="0"/>
              </a:spcBef>
              <a:spcAft>
                <a:spcPts val="0"/>
              </a:spcAft>
              <a:buClr>
                <a:srgbClr val="3B72A4"/>
              </a:buClr>
              <a:buSzPts val="1000"/>
              <a:buNone/>
              <a:defRPr sz="1000">
                <a:solidFill>
                  <a:srgbClr val="3B72A4"/>
                </a:solidFill>
              </a:defRPr>
            </a:lvl2pPr>
            <a:lvl3pPr lvl="2" rtl="0" algn="ctr">
              <a:spcBef>
                <a:spcPts val="0"/>
              </a:spcBef>
              <a:spcAft>
                <a:spcPts val="0"/>
              </a:spcAft>
              <a:buClr>
                <a:srgbClr val="3B72A4"/>
              </a:buClr>
              <a:buSzPts val="1000"/>
              <a:buNone/>
              <a:defRPr sz="1000">
                <a:solidFill>
                  <a:srgbClr val="3B72A4"/>
                </a:solidFill>
              </a:defRPr>
            </a:lvl3pPr>
            <a:lvl4pPr lvl="3" rtl="0" algn="ctr">
              <a:spcBef>
                <a:spcPts val="0"/>
              </a:spcBef>
              <a:spcAft>
                <a:spcPts val="0"/>
              </a:spcAft>
              <a:buClr>
                <a:srgbClr val="3B72A4"/>
              </a:buClr>
              <a:buSzPts val="1000"/>
              <a:buNone/>
              <a:defRPr sz="1000">
                <a:solidFill>
                  <a:srgbClr val="3B72A4"/>
                </a:solidFill>
              </a:defRPr>
            </a:lvl4pPr>
            <a:lvl5pPr lvl="4" rtl="0" algn="ctr">
              <a:spcBef>
                <a:spcPts val="0"/>
              </a:spcBef>
              <a:spcAft>
                <a:spcPts val="0"/>
              </a:spcAft>
              <a:buClr>
                <a:srgbClr val="3B72A4"/>
              </a:buClr>
              <a:buSzPts val="1000"/>
              <a:buNone/>
              <a:defRPr sz="1000">
                <a:solidFill>
                  <a:srgbClr val="3B72A4"/>
                </a:solidFill>
              </a:defRPr>
            </a:lvl5pPr>
            <a:lvl6pPr lvl="5" rtl="0" algn="ctr">
              <a:spcBef>
                <a:spcPts val="0"/>
              </a:spcBef>
              <a:spcAft>
                <a:spcPts val="0"/>
              </a:spcAft>
              <a:buClr>
                <a:srgbClr val="3B72A4"/>
              </a:buClr>
              <a:buSzPts val="1000"/>
              <a:buNone/>
              <a:defRPr sz="1000">
                <a:solidFill>
                  <a:srgbClr val="3B72A4"/>
                </a:solidFill>
              </a:defRPr>
            </a:lvl6pPr>
            <a:lvl7pPr lvl="6" rtl="0" algn="ctr">
              <a:spcBef>
                <a:spcPts val="0"/>
              </a:spcBef>
              <a:spcAft>
                <a:spcPts val="0"/>
              </a:spcAft>
              <a:buClr>
                <a:srgbClr val="3B72A4"/>
              </a:buClr>
              <a:buSzPts val="1000"/>
              <a:buNone/>
              <a:defRPr sz="1000">
                <a:solidFill>
                  <a:srgbClr val="3B72A4"/>
                </a:solidFill>
              </a:defRPr>
            </a:lvl7pPr>
            <a:lvl8pPr lvl="7" rtl="0" algn="ctr">
              <a:spcBef>
                <a:spcPts val="0"/>
              </a:spcBef>
              <a:spcAft>
                <a:spcPts val="0"/>
              </a:spcAft>
              <a:buClr>
                <a:srgbClr val="3B72A4"/>
              </a:buClr>
              <a:buSzPts val="1000"/>
              <a:buNone/>
              <a:defRPr sz="1000">
                <a:solidFill>
                  <a:srgbClr val="3B72A4"/>
                </a:solidFill>
              </a:defRPr>
            </a:lvl8pPr>
            <a:lvl9pPr lvl="8" rtl="0" algn="ctr">
              <a:spcBef>
                <a:spcPts val="0"/>
              </a:spcBef>
              <a:spcAft>
                <a:spcPts val="0"/>
              </a:spcAft>
              <a:buClr>
                <a:srgbClr val="3B72A4"/>
              </a:buClr>
              <a:buSzPts val="1000"/>
              <a:buNone/>
              <a:defRPr sz="1000">
                <a:solidFill>
                  <a:srgbClr val="3B72A4"/>
                </a:solidFill>
              </a:defRPr>
            </a:lvl9pPr>
          </a:lstStyle>
          <a:p/>
        </p:txBody>
      </p:sp>
      <p:sp>
        <p:nvSpPr>
          <p:cNvPr id="489" name="Google Shape;489;p46"/>
          <p:cNvSpPr txBox="1"/>
          <p:nvPr>
            <p:ph idx="4" type="body"/>
          </p:nvPr>
        </p:nvSpPr>
        <p:spPr>
          <a:xfrm>
            <a:off x="958275" y="1447100"/>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90" name="Google Shape;490;p46"/>
          <p:cNvSpPr txBox="1"/>
          <p:nvPr>
            <p:ph idx="5" type="body"/>
          </p:nvPr>
        </p:nvSpPr>
        <p:spPr>
          <a:xfrm>
            <a:off x="3562650" y="1447100"/>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sp>
        <p:nvSpPr>
          <p:cNvPr id="491" name="Google Shape;491;p46"/>
          <p:cNvSpPr txBox="1"/>
          <p:nvPr>
            <p:ph idx="6" type="body"/>
          </p:nvPr>
        </p:nvSpPr>
        <p:spPr>
          <a:xfrm>
            <a:off x="6065850" y="1447100"/>
            <a:ext cx="2117700" cy="1302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Nunito Sans"/>
              <a:buChar char="●"/>
              <a:defRPr sz="1000">
                <a:latin typeface="Nunito Sans"/>
                <a:ea typeface="Nunito Sans"/>
                <a:cs typeface="Nunito Sans"/>
                <a:sym typeface="Nunito Sans"/>
              </a:defRPr>
            </a:lvl1pPr>
            <a:lvl2pPr indent="-292100" lvl="1" marL="914400" rtl="0">
              <a:spcBef>
                <a:spcPts val="0"/>
              </a:spcBef>
              <a:spcAft>
                <a:spcPts val="0"/>
              </a:spcAft>
              <a:buSzPts val="1000"/>
              <a:buFont typeface="Nunito Sans"/>
              <a:buChar char="○"/>
              <a:defRPr sz="1000">
                <a:latin typeface="Nunito Sans"/>
                <a:ea typeface="Nunito Sans"/>
                <a:cs typeface="Nunito Sans"/>
                <a:sym typeface="Nunito Sans"/>
              </a:defRPr>
            </a:lvl2pPr>
            <a:lvl3pPr indent="-292100" lvl="2" marL="1371600" rtl="0">
              <a:spcBef>
                <a:spcPts val="0"/>
              </a:spcBef>
              <a:spcAft>
                <a:spcPts val="0"/>
              </a:spcAft>
              <a:buSzPts val="1000"/>
              <a:buFont typeface="Nunito Sans"/>
              <a:buChar char="■"/>
              <a:defRPr sz="1000">
                <a:latin typeface="Nunito Sans"/>
                <a:ea typeface="Nunito Sans"/>
                <a:cs typeface="Nunito Sans"/>
                <a:sym typeface="Nunito Sans"/>
              </a:defRPr>
            </a:lvl3pPr>
            <a:lvl4pPr indent="-292100" lvl="3" marL="1828800" rtl="0">
              <a:spcBef>
                <a:spcPts val="0"/>
              </a:spcBef>
              <a:spcAft>
                <a:spcPts val="0"/>
              </a:spcAft>
              <a:buSzPts val="1000"/>
              <a:buFont typeface="Nunito Sans"/>
              <a:buChar char="●"/>
              <a:defRPr sz="1000">
                <a:latin typeface="Nunito Sans"/>
                <a:ea typeface="Nunito Sans"/>
                <a:cs typeface="Nunito Sans"/>
                <a:sym typeface="Nunito Sans"/>
              </a:defRPr>
            </a:lvl4pPr>
            <a:lvl5pPr indent="-292100" lvl="4" marL="2286000" rtl="0">
              <a:spcBef>
                <a:spcPts val="0"/>
              </a:spcBef>
              <a:spcAft>
                <a:spcPts val="0"/>
              </a:spcAft>
              <a:buSzPts val="1000"/>
              <a:buFont typeface="Nunito Sans"/>
              <a:buChar char="○"/>
              <a:defRPr sz="1000">
                <a:latin typeface="Nunito Sans"/>
                <a:ea typeface="Nunito Sans"/>
                <a:cs typeface="Nunito Sans"/>
                <a:sym typeface="Nunito Sans"/>
              </a:defRPr>
            </a:lvl5pPr>
            <a:lvl6pPr indent="-292100" lvl="5" marL="2743200" rtl="0">
              <a:spcBef>
                <a:spcPts val="0"/>
              </a:spcBef>
              <a:spcAft>
                <a:spcPts val="0"/>
              </a:spcAft>
              <a:buSzPts val="1000"/>
              <a:buFont typeface="Nunito Sans"/>
              <a:buChar char="■"/>
              <a:defRPr sz="1000">
                <a:latin typeface="Nunito Sans"/>
                <a:ea typeface="Nunito Sans"/>
                <a:cs typeface="Nunito Sans"/>
                <a:sym typeface="Nunito Sans"/>
              </a:defRPr>
            </a:lvl6pPr>
            <a:lvl7pPr indent="-292100" lvl="6" marL="3200400" rtl="0">
              <a:spcBef>
                <a:spcPts val="0"/>
              </a:spcBef>
              <a:spcAft>
                <a:spcPts val="0"/>
              </a:spcAft>
              <a:buSzPts val="1000"/>
              <a:buFont typeface="Nunito Sans"/>
              <a:buChar char="●"/>
              <a:defRPr sz="1000">
                <a:latin typeface="Nunito Sans"/>
                <a:ea typeface="Nunito Sans"/>
                <a:cs typeface="Nunito Sans"/>
                <a:sym typeface="Nunito Sans"/>
              </a:defRPr>
            </a:lvl7pPr>
            <a:lvl8pPr indent="-292100" lvl="7" marL="3657600" rtl="0">
              <a:spcBef>
                <a:spcPts val="0"/>
              </a:spcBef>
              <a:spcAft>
                <a:spcPts val="0"/>
              </a:spcAft>
              <a:buSzPts val="1000"/>
              <a:buFont typeface="Nunito Sans"/>
              <a:buChar char="○"/>
              <a:defRPr sz="1000">
                <a:latin typeface="Nunito Sans"/>
                <a:ea typeface="Nunito Sans"/>
                <a:cs typeface="Nunito Sans"/>
                <a:sym typeface="Nunito Sans"/>
              </a:defRPr>
            </a:lvl8pPr>
            <a:lvl9pPr indent="-292100" lvl="8" marL="4114800" rtl="0">
              <a:spcBef>
                <a:spcPts val="0"/>
              </a:spcBef>
              <a:spcAft>
                <a:spcPts val="0"/>
              </a:spcAft>
              <a:buSzPts val="1000"/>
              <a:buFont typeface="Nunito Sans"/>
              <a:buChar char="■"/>
              <a:defRPr sz="1000">
                <a:latin typeface="Nunito Sans"/>
                <a:ea typeface="Nunito Sans"/>
                <a:cs typeface="Nunito Sans"/>
                <a:sym typeface="Nunito Sans"/>
              </a:defRPr>
            </a:lvl9pPr>
          </a:lstStyle>
          <a:p/>
        </p:txBody>
      </p:sp>
      <p:pic>
        <p:nvPicPr>
          <p:cNvPr id="492" name="Google Shape;492;p46"/>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493" name="Google Shape;493;p46"/>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1 1 1 1 1">
  <p:cSld name="TITLE_AND_BODY_1_2_1_1_1_1_1">
    <p:spTree>
      <p:nvGrpSpPr>
        <p:cNvPr id="494" name="Shape 494"/>
        <p:cNvGrpSpPr/>
        <p:nvPr/>
      </p:nvGrpSpPr>
      <p:grpSpPr>
        <a:xfrm>
          <a:off x="0" y="0"/>
          <a:ext cx="0" cy="0"/>
          <a:chOff x="0" y="0"/>
          <a:chExt cx="0" cy="0"/>
        </a:xfrm>
      </p:grpSpPr>
      <p:sp>
        <p:nvSpPr>
          <p:cNvPr id="495" name="Google Shape;495;p47"/>
          <p:cNvSpPr/>
          <p:nvPr/>
        </p:nvSpPr>
        <p:spPr>
          <a:xfrm>
            <a:off x="862350" y="720125"/>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grpSp>
        <p:nvGrpSpPr>
          <p:cNvPr id="497" name="Google Shape;497;p47"/>
          <p:cNvGrpSpPr/>
          <p:nvPr/>
        </p:nvGrpSpPr>
        <p:grpSpPr>
          <a:xfrm>
            <a:off x="571511" y="328364"/>
            <a:ext cx="259663" cy="257680"/>
            <a:chOff x="1482000" y="1585348"/>
            <a:chExt cx="445698" cy="442293"/>
          </a:xfrm>
        </p:grpSpPr>
        <p:sp>
          <p:nvSpPr>
            <p:cNvPr id="498" name="Google Shape;498;p47"/>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00" name="Google Shape;500;p47"/>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01" name="Google Shape;501;p4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02" name="Google Shape;502;p4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503" name="Google Shape;503;p47"/>
          <p:cNvSpPr txBox="1"/>
          <p:nvPr>
            <p:ph idx="1" type="subTitle"/>
          </p:nvPr>
        </p:nvSpPr>
        <p:spPr>
          <a:xfrm>
            <a:off x="1030725" y="785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04" name="Google Shape;504;p47"/>
          <p:cNvSpPr txBox="1"/>
          <p:nvPr>
            <p:ph idx="2" type="body"/>
          </p:nvPr>
        </p:nvSpPr>
        <p:spPr>
          <a:xfrm>
            <a:off x="958275" y="1796125"/>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05" name="Google Shape;505;p47"/>
          <p:cNvSpPr/>
          <p:nvPr>
            <p:ph idx="3" type="pic"/>
          </p:nvPr>
        </p:nvSpPr>
        <p:spPr>
          <a:xfrm>
            <a:off x="1231275" y="1222238"/>
            <a:ext cx="1571700" cy="555000"/>
          </a:xfrm>
          <a:prstGeom prst="rect">
            <a:avLst/>
          </a:prstGeom>
          <a:noFill/>
          <a:ln>
            <a:noFill/>
          </a:ln>
        </p:spPr>
      </p:sp>
      <p:sp>
        <p:nvSpPr>
          <p:cNvPr id="506" name="Google Shape;506;p47"/>
          <p:cNvSpPr/>
          <p:nvPr/>
        </p:nvSpPr>
        <p:spPr>
          <a:xfrm>
            <a:off x="3417150" y="720125"/>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txBox="1"/>
          <p:nvPr>
            <p:ph idx="4" type="subTitle"/>
          </p:nvPr>
        </p:nvSpPr>
        <p:spPr>
          <a:xfrm>
            <a:off x="3585525" y="785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08" name="Google Shape;508;p47"/>
          <p:cNvSpPr txBox="1"/>
          <p:nvPr>
            <p:ph idx="5" type="body"/>
          </p:nvPr>
        </p:nvSpPr>
        <p:spPr>
          <a:xfrm>
            <a:off x="3513075" y="1796125"/>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09" name="Google Shape;509;p47"/>
          <p:cNvSpPr/>
          <p:nvPr>
            <p:ph idx="6" type="pic"/>
          </p:nvPr>
        </p:nvSpPr>
        <p:spPr>
          <a:xfrm>
            <a:off x="3786075" y="1222238"/>
            <a:ext cx="1571700" cy="555000"/>
          </a:xfrm>
          <a:prstGeom prst="rect">
            <a:avLst/>
          </a:prstGeom>
          <a:noFill/>
          <a:ln>
            <a:noFill/>
          </a:ln>
        </p:spPr>
      </p:sp>
      <p:sp>
        <p:nvSpPr>
          <p:cNvPr id="510" name="Google Shape;510;p47"/>
          <p:cNvSpPr/>
          <p:nvPr/>
        </p:nvSpPr>
        <p:spPr>
          <a:xfrm>
            <a:off x="6068025" y="720125"/>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txBox="1"/>
          <p:nvPr>
            <p:ph idx="7" type="subTitle"/>
          </p:nvPr>
        </p:nvSpPr>
        <p:spPr>
          <a:xfrm>
            <a:off x="6236400" y="785450"/>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12" name="Google Shape;512;p47"/>
          <p:cNvSpPr txBox="1"/>
          <p:nvPr>
            <p:ph idx="8" type="body"/>
          </p:nvPr>
        </p:nvSpPr>
        <p:spPr>
          <a:xfrm>
            <a:off x="6163950" y="1796125"/>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13" name="Google Shape;513;p47"/>
          <p:cNvSpPr/>
          <p:nvPr>
            <p:ph idx="9" type="pic"/>
          </p:nvPr>
        </p:nvSpPr>
        <p:spPr>
          <a:xfrm>
            <a:off x="6436950" y="1222238"/>
            <a:ext cx="1571700" cy="555000"/>
          </a:xfrm>
          <a:prstGeom prst="rect">
            <a:avLst/>
          </a:prstGeom>
          <a:noFill/>
          <a:ln>
            <a:noFill/>
          </a:ln>
        </p:spPr>
      </p:sp>
      <p:sp>
        <p:nvSpPr>
          <p:cNvPr id="514" name="Google Shape;514;p47"/>
          <p:cNvSpPr/>
          <p:nvPr/>
        </p:nvSpPr>
        <p:spPr>
          <a:xfrm>
            <a:off x="862350" y="2893750"/>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txBox="1"/>
          <p:nvPr>
            <p:ph idx="13" type="subTitle"/>
          </p:nvPr>
        </p:nvSpPr>
        <p:spPr>
          <a:xfrm>
            <a:off x="1030725" y="295907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16" name="Google Shape;516;p47"/>
          <p:cNvSpPr txBox="1"/>
          <p:nvPr>
            <p:ph idx="14" type="body"/>
          </p:nvPr>
        </p:nvSpPr>
        <p:spPr>
          <a:xfrm>
            <a:off x="958275" y="3969750"/>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17" name="Google Shape;517;p47"/>
          <p:cNvSpPr/>
          <p:nvPr>
            <p:ph idx="15" type="pic"/>
          </p:nvPr>
        </p:nvSpPr>
        <p:spPr>
          <a:xfrm>
            <a:off x="1231275" y="3395863"/>
            <a:ext cx="1571700" cy="555000"/>
          </a:xfrm>
          <a:prstGeom prst="rect">
            <a:avLst/>
          </a:prstGeom>
          <a:noFill/>
          <a:ln>
            <a:noFill/>
          </a:ln>
        </p:spPr>
      </p:sp>
      <p:sp>
        <p:nvSpPr>
          <p:cNvPr id="518" name="Google Shape;518;p47"/>
          <p:cNvSpPr/>
          <p:nvPr/>
        </p:nvSpPr>
        <p:spPr>
          <a:xfrm>
            <a:off x="3417150" y="2893750"/>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txBox="1"/>
          <p:nvPr>
            <p:ph idx="16" type="subTitle"/>
          </p:nvPr>
        </p:nvSpPr>
        <p:spPr>
          <a:xfrm>
            <a:off x="3585525" y="295907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20" name="Google Shape;520;p47"/>
          <p:cNvSpPr txBox="1"/>
          <p:nvPr>
            <p:ph idx="17" type="body"/>
          </p:nvPr>
        </p:nvSpPr>
        <p:spPr>
          <a:xfrm>
            <a:off x="3513075" y="3969750"/>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21" name="Google Shape;521;p47"/>
          <p:cNvSpPr/>
          <p:nvPr>
            <p:ph idx="18" type="pic"/>
          </p:nvPr>
        </p:nvSpPr>
        <p:spPr>
          <a:xfrm>
            <a:off x="3786075" y="3395863"/>
            <a:ext cx="1571700" cy="555000"/>
          </a:xfrm>
          <a:prstGeom prst="rect">
            <a:avLst/>
          </a:prstGeom>
          <a:noFill/>
          <a:ln>
            <a:noFill/>
          </a:ln>
        </p:spPr>
      </p:sp>
      <p:sp>
        <p:nvSpPr>
          <p:cNvPr id="522" name="Google Shape;522;p47"/>
          <p:cNvSpPr/>
          <p:nvPr/>
        </p:nvSpPr>
        <p:spPr>
          <a:xfrm>
            <a:off x="6068025" y="2893750"/>
            <a:ext cx="2309700" cy="20430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txBox="1"/>
          <p:nvPr>
            <p:ph idx="19" type="subTitle"/>
          </p:nvPr>
        </p:nvSpPr>
        <p:spPr>
          <a:xfrm>
            <a:off x="6236400" y="2959075"/>
            <a:ext cx="1972800" cy="417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1pPr>
            <a:lvl2pPr lvl="1"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2pPr>
            <a:lvl3pPr lvl="2"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3pPr>
            <a:lvl4pPr lvl="3"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4pPr>
            <a:lvl5pPr lvl="4"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5pPr>
            <a:lvl6pPr lvl="5"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6pPr>
            <a:lvl7pPr lvl="6"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7pPr>
            <a:lvl8pPr lvl="7"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8pPr>
            <a:lvl9pPr lvl="8" rtl="0" algn="ctr">
              <a:spcBef>
                <a:spcPts val="0"/>
              </a:spcBef>
              <a:spcAft>
                <a:spcPts val="0"/>
              </a:spcAft>
              <a:buClr>
                <a:srgbClr val="3B72A4"/>
              </a:buClr>
              <a:buSzPts val="1000"/>
              <a:buFont typeface="Nunito"/>
              <a:buNone/>
              <a:defRPr b="1" sz="1000">
                <a:solidFill>
                  <a:srgbClr val="3B72A4"/>
                </a:solidFill>
                <a:latin typeface="Nunito"/>
                <a:ea typeface="Nunito"/>
                <a:cs typeface="Nunito"/>
                <a:sym typeface="Nunito"/>
              </a:defRPr>
            </a:lvl9pPr>
          </a:lstStyle>
          <a:p/>
        </p:txBody>
      </p:sp>
      <p:sp>
        <p:nvSpPr>
          <p:cNvPr id="524" name="Google Shape;524;p47"/>
          <p:cNvSpPr txBox="1"/>
          <p:nvPr>
            <p:ph idx="20" type="body"/>
          </p:nvPr>
        </p:nvSpPr>
        <p:spPr>
          <a:xfrm>
            <a:off x="6163950" y="3969750"/>
            <a:ext cx="2117700" cy="797400"/>
          </a:xfrm>
          <a:prstGeom prst="rect">
            <a:avLst/>
          </a:prstGeom>
          <a:noFill/>
          <a:ln>
            <a:noFill/>
          </a:ln>
        </p:spPr>
        <p:txBody>
          <a:bodyPr anchorCtr="0" anchor="t" bIns="91425" lIns="91425" spcFirstLastPara="1" rIns="91425" wrap="square" tIns="91425">
            <a:noAutofit/>
          </a:bodyPr>
          <a:lstStyle>
            <a:lvl1pPr indent="-279400" lvl="0" marL="457200" rtl="0">
              <a:spcBef>
                <a:spcPts val="0"/>
              </a:spcBef>
              <a:spcAft>
                <a:spcPts val="0"/>
              </a:spcAft>
              <a:buSzPts val="800"/>
              <a:buFont typeface="Nunito Sans"/>
              <a:buChar char="●"/>
              <a:defRPr sz="800">
                <a:latin typeface="Nunito Sans"/>
                <a:ea typeface="Nunito Sans"/>
                <a:cs typeface="Nunito Sans"/>
                <a:sym typeface="Nunito Sans"/>
              </a:defRPr>
            </a:lvl1pPr>
            <a:lvl2pPr indent="-279400" lvl="1" marL="914400" rtl="0">
              <a:spcBef>
                <a:spcPts val="0"/>
              </a:spcBef>
              <a:spcAft>
                <a:spcPts val="0"/>
              </a:spcAft>
              <a:buSzPts val="800"/>
              <a:buFont typeface="Nunito Sans"/>
              <a:buChar char="○"/>
              <a:defRPr sz="800">
                <a:latin typeface="Nunito Sans"/>
                <a:ea typeface="Nunito Sans"/>
                <a:cs typeface="Nunito Sans"/>
                <a:sym typeface="Nunito Sans"/>
              </a:defRPr>
            </a:lvl2pPr>
            <a:lvl3pPr indent="-279400" lvl="2" marL="1371600" rtl="0">
              <a:spcBef>
                <a:spcPts val="0"/>
              </a:spcBef>
              <a:spcAft>
                <a:spcPts val="0"/>
              </a:spcAft>
              <a:buSzPts val="800"/>
              <a:buFont typeface="Nunito Sans"/>
              <a:buChar char="■"/>
              <a:defRPr sz="800">
                <a:latin typeface="Nunito Sans"/>
                <a:ea typeface="Nunito Sans"/>
                <a:cs typeface="Nunito Sans"/>
                <a:sym typeface="Nunito Sans"/>
              </a:defRPr>
            </a:lvl3pPr>
            <a:lvl4pPr indent="-279400" lvl="3" marL="1828800" rtl="0">
              <a:spcBef>
                <a:spcPts val="0"/>
              </a:spcBef>
              <a:spcAft>
                <a:spcPts val="0"/>
              </a:spcAft>
              <a:buSzPts val="800"/>
              <a:buFont typeface="Nunito Sans"/>
              <a:buChar char="●"/>
              <a:defRPr sz="800">
                <a:latin typeface="Nunito Sans"/>
                <a:ea typeface="Nunito Sans"/>
                <a:cs typeface="Nunito Sans"/>
                <a:sym typeface="Nunito Sans"/>
              </a:defRPr>
            </a:lvl4pPr>
            <a:lvl5pPr indent="-279400" lvl="4" marL="2286000" rtl="0">
              <a:spcBef>
                <a:spcPts val="0"/>
              </a:spcBef>
              <a:spcAft>
                <a:spcPts val="0"/>
              </a:spcAft>
              <a:buSzPts val="800"/>
              <a:buFont typeface="Nunito Sans"/>
              <a:buChar char="○"/>
              <a:defRPr sz="800">
                <a:latin typeface="Nunito Sans"/>
                <a:ea typeface="Nunito Sans"/>
                <a:cs typeface="Nunito Sans"/>
                <a:sym typeface="Nunito Sans"/>
              </a:defRPr>
            </a:lvl5pPr>
            <a:lvl6pPr indent="-279400" lvl="5" marL="2743200" rtl="0">
              <a:spcBef>
                <a:spcPts val="0"/>
              </a:spcBef>
              <a:spcAft>
                <a:spcPts val="0"/>
              </a:spcAft>
              <a:buSzPts val="800"/>
              <a:buFont typeface="Nunito Sans"/>
              <a:buChar char="■"/>
              <a:defRPr sz="800">
                <a:latin typeface="Nunito Sans"/>
                <a:ea typeface="Nunito Sans"/>
                <a:cs typeface="Nunito Sans"/>
                <a:sym typeface="Nunito Sans"/>
              </a:defRPr>
            </a:lvl6pPr>
            <a:lvl7pPr indent="-279400" lvl="6" marL="3200400" rtl="0">
              <a:spcBef>
                <a:spcPts val="0"/>
              </a:spcBef>
              <a:spcAft>
                <a:spcPts val="0"/>
              </a:spcAft>
              <a:buSzPts val="800"/>
              <a:buFont typeface="Nunito Sans"/>
              <a:buChar char="●"/>
              <a:defRPr sz="800">
                <a:latin typeface="Nunito Sans"/>
                <a:ea typeface="Nunito Sans"/>
                <a:cs typeface="Nunito Sans"/>
                <a:sym typeface="Nunito Sans"/>
              </a:defRPr>
            </a:lvl7pPr>
            <a:lvl8pPr indent="-279400" lvl="7" marL="3657600" rtl="0">
              <a:spcBef>
                <a:spcPts val="0"/>
              </a:spcBef>
              <a:spcAft>
                <a:spcPts val="0"/>
              </a:spcAft>
              <a:buSzPts val="800"/>
              <a:buFont typeface="Nunito Sans"/>
              <a:buChar char="○"/>
              <a:defRPr sz="800">
                <a:latin typeface="Nunito Sans"/>
                <a:ea typeface="Nunito Sans"/>
                <a:cs typeface="Nunito Sans"/>
                <a:sym typeface="Nunito Sans"/>
              </a:defRPr>
            </a:lvl8pPr>
            <a:lvl9pPr indent="-279400" lvl="8" marL="4114800" rtl="0">
              <a:spcBef>
                <a:spcPts val="0"/>
              </a:spcBef>
              <a:spcAft>
                <a:spcPts val="0"/>
              </a:spcAft>
              <a:buSzPts val="800"/>
              <a:buFont typeface="Nunito Sans"/>
              <a:buChar char="■"/>
              <a:defRPr sz="800">
                <a:latin typeface="Nunito Sans"/>
                <a:ea typeface="Nunito Sans"/>
                <a:cs typeface="Nunito Sans"/>
                <a:sym typeface="Nunito Sans"/>
              </a:defRPr>
            </a:lvl9pPr>
          </a:lstStyle>
          <a:p/>
        </p:txBody>
      </p:sp>
      <p:sp>
        <p:nvSpPr>
          <p:cNvPr id="525" name="Google Shape;525;p47"/>
          <p:cNvSpPr/>
          <p:nvPr>
            <p:ph idx="21" type="pic"/>
          </p:nvPr>
        </p:nvSpPr>
        <p:spPr>
          <a:xfrm>
            <a:off x="6436950" y="3395863"/>
            <a:ext cx="1571700" cy="555000"/>
          </a:xfrm>
          <a:prstGeom prst="rect">
            <a:avLst/>
          </a:prstGeom>
          <a:noFill/>
          <a:ln>
            <a:noFill/>
          </a:ln>
        </p:spPr>
      </p:sp>
      <p:pic>
        <p:nvPicPr>
          <p:cNvPr id="526" name="Google Shape;526;p47"/>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527" name="Shape 527"/>
        <p:cNvGrpSpPr/>
        <p:nvPr/>
      </p:nvGrpSpPr>
      <p:grpSpPr>
        <a:xfrm>
          <a:off x="0" y="0"/>
          <a:ext cx="0" cy="0"/>
          <a:chOff x="0" y="0"/>
          <a:chExt cx="0" cy="0"/>
        </a:xfrm>
      </p:grpSpPr>
      <p:sp>
        <p:nvSpPr>
          <p:cNvPr id="528" name="Google Shape;528;p48"/>
          <p:cNvSpPr/>
          <p:nvPr>
            <p:ph idx="2" type="pic"/>
          </p:nvPr>
        </p:nvSpPr>
        <p:spPr>
          <a:xfrm>
            <a:off x="0" y="0"/>
            <a:ext cx="9144000" cy="1615200"/>
          </a:xfrm>
          <a:prstGeom prst="rect">
            <a:avLst/>
          </a:prstGeom>
          <a:noFill/>
          <a:ln>
            <a:noFill/>
          </a:ln>
        </p:spPr>
      </p:sp>
      <p:sp>
        <p:nvSpPr>
          <p:cNvPr id="529" name="Google Shape;529;p4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30" name="Google Shape;530;p48"/>
          <p:cNvPicPr preferRelativeResize="0"/>
          <p:nvPr/>
        </p:nvPicPr>
        <p:blipFill>
          <a:blip r:embed="rId2">
            <a:alphaModFix/>
          </a:blip>
          <a:stretch>
            <a:fillRect/>
          </a:stretch>
        </p:blipFill>
        <p:spPr>
          <a:xfrm>
            <a:off x="0" y="1615187"/>
            <a:ext cx="9144000" cy="138125"/>
          </a:xfrm>
          <a:prstGeom prst="rect">
            <a:avLst/>
          </a:prstGeom>
          <a:noFill/>
          <a:ln>
            <a:noFill/>
          </a:ln>
        </p:spPr>
      </p:pic>
      <p:sp>
        <p:nvSpPr>
          <p:cNvPr id="531" name="Google Shape;531;p48"/>
          <p:cNvSpPr txBox="1"/>
          <p:nvPr>
            <p:ph type="title"/>
          </p:nvPr>
        </p:nvSpPr>
        <p:spPr>
          <a:xfrm>
            <a:off x="571500" y="2338250"/>
            <a:ext cx="1943100" cy="41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32" name="Google Shape;532;p48"/>
          <p:cNvSpPr txBox="1"/>
          <p:nvPr>
            <p:ph idx="1" type="body"/>
          </p:nvPr>
        </p:nvSpPr>
        <p:spPr>
          <a:xfrm>
            <a:off x="3020100" y="2338250"/>
            <a:ext cx="5726700" cy="2348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Sans"/>
              <a:buChar char="●"/>
              <a:defRPr>
                <a:latin typeface="Nunito Sans"/>
                <a:ea typeface="Nunito Sans"/>
                <a:cs typeface="Nunito Sans"/>
                <a:sym typeface="Nunito Sans"/>
              </a:defRPr>
            </a:lvl1pPr>
            <a:lvl2pPr indent="-317500" lvl="1" marL="914400" rtl="0">
              <a:spcBef>
                <a:spcPts val="0"/>
              </a:spcBef>
              <a:spcAft>
                <a:spcPts val="0"/>
              </a:spcAft>
              <a:buSzPts val="1400"/>
              <a:buFont typeface="Nunito Sans"/>
              <a:buChar char="○"/>
              <a:defRPr>
                <a:latin typeface="Nunito Sans"/>
                <a:ea typeface="Nunito Sans"/>
                <a:cs typeface="Nunito Sans"/>
                <a:sym typeface="Nunito Sans"/>
              </a:defRPr>
            </a:lvl2pPr>
            <a:lvl3pPr indent="-317500" lvl="2" marL="1371600" rtl="0">
              <a:spcBef>
                <a:spcPts val="0"/>
              </a:spcBef>
              <a:spcAft>
                <a:spcPts val="0"/>
              </a:spcAft>
              <a:buSzPts val="1400"/>
              <a:buFont typeface="Nunito Sans"/>
              <a:buChar char="■"/>
              <a:defRPr>
                <a:latin typeface="Nunito Sans"/>
                <a:ea typeface="Nunito Sans"/>
                <a:cs typeface="Nunito Sans"/>
                <a:sym typeface="Nunito Sans"/>
              </a:defRPr>
            </a:lvl3pPr>
            <a:lvl4pPr indent="-317500" lvl="3" marL="1828800" rtl="0">
              <a:spcBef>
                <a:spcPts val="0"/>
              </a:spcBef>
              <a:spcAft>
                <a:spcPts val="0"/>
              </a:spcAft>
              <a:buSzPts val="1400"/>
              <a:buFont typeface="Nunito Sans"/>
              <a:buChar char="●"/>
              <a:defRPr>
                <a:latin typeface="Nunito Sans"/>
                <a:ea typeface="Nunito Sans"/>
                <a:cs typeface="Nunito Sans"/>
                <a:sym typeface="Nunito Sans"/>
              </a:defRPr>
            </a:lvl4pPr>
            <a:lvl5pPr indent="-317500" lvl="4" marL="2286000" rtl="0">
              <a:spcBef>
                <a:spcPts val="0"/>
              </a:spcBef>
              <a:spcAft>
                <a:spcPts val="0"/>
              </a:spcAft>
              <a:buSzPts val="1400"/>
              <a:buFont typeface="Nunito Sans"/>
              <a:buChar char="○"/>
              <a:defRPr>
                <a:latin typeface="Nunito Sans"/>
                <a:ea typeface="Nunito Sans"/>
                <a:cs typeface="Nunito Sans"/>
                <a:sym typeface="Nunito Sans"/>
              </a:defRPr>
            </a:lvl5pPr>
            <a:lvl6pPr indent="-317500" lvl="5" marL="2743200" rtl="0">
              <a:spcBef>
                <a:spcPts val="0"/>
              </a:spcBef>
              <a:spcAft>
                <a:spcPts val="0"/>
              </a:spcAft>
              <a:buSzPts val="1400"/>
              <a:buFont typeface="Nunito Sans"/>
              <a:buChar char="■"/>
              <a:defRPr>
                <a:latin typeface="Nunito Sans"/>
                <a:ea typeface="Nunito Sans"/>
                <a:cs typeface="Nunito Sans"/>
                <a:sym typeface="Nunito Sans"/>
              </a:defRPr>
            </a:lvl6pPr>
            <a:lvl7pPr indent="-317500" lvl="6" marL="3200400" rtl="0">
              <a:spcBef>
                <a:spcPts val="0"/>
              </a:spcBef>
              <a:spcAft>
                <a:spcPts val="0"/>
              </a:spcAft>
              <a:buSzPts val="1400"/>
              <a:buFont typeface="Nunito Sans"/>
              <a:buChar char="●"/>
              <a:defRPr>
                <a:latin typeface="Nunito Sans"/>
                <a:ea typeface="Nunito Sans"/>
                <a:cs typeface="Nunito Sans"/>
                <a:sym typeface="Nunito Sans"/>
              </a:defRPr>
            </a:lvl7pPr>
            <a:lvl8pPr indent="-317500" lvl="7" marL="3657600" rtl="0">
              <a:spcBef>
                <a:spcPts val="0"/>
              </a:spcBef>
              <a:spcAft>
                <a:spcPts val="0"/>
              </a:spcAft>
              <a:buSzPts val="1400"/>
              <a:buFont typeface="Nunito Sans"/>
              <a:buChar char="○"/>
              <a:defRPr>
                <a:latin typeface="Nunito Sans"/>
                <a:ea typeface="Nunito Sans"/>
                <a:cs typeface="Nunito Sans"/>
                <a:sym typeface="Nunito Sans"/>
              </a:defRPr>
            </a:lvl8pPr>
            <a:lvl9pPr indent="-317500" lvl="8" marL="4114800" rtl="0">
              <a:spcBef>
                <a:spcPts val="0"/>
              </a:spcBef>
              <a:spcAft>
                <a:spcPts val="0"/>
              </a:spcAft>
              <a:buSzPts val="1400"/>
              <a:buFont typeface="Nunito Sans"/>
              <a:buChar char="■"/>
              <a:defRPr>
                <a:latin typeface="Nunito Sans"/>
                <a:ea typeface="Nunito Sans"/>
                <a:cs typeface="Nunito Sans"/>
                <a:sym typeface="Nunito Sans"/>
              </a:defRPr>
            </a:lvl9pPr>
          </a:lstStyle>
          <a:p/>
        </p:txBody>
      </p:sp>
      <p:sp>
        <p:nvSpPr>
          <p:cNvPr id="533" name="Google Shape;533;p4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34" name="Google Shape;534;p4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535" name="Google Shape;535;p48"/>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1 1">
  <p:cSld name="TITLE_9_4">
    <p:bg>
      <p:bgPr>
        <a:solidFill>
          <a:schemeClr val="lt1"/>
        </a:solidFill>
      </p:bgPr>
    </p:bg>
    <p:spTree>
      <p:nvGrpSpPr>
        <p:cNvPr id="536" name="Shape 536"/>
        <p:cNvGrpSpPr/>
        <p:nvPr/>
      </p:nvGrpSpPr>
      <p:grpSpPr>
        <a:xfrm>
          <a:off x="0" y="0"/>
          <a:ext cx="0" cy="0"/>
          <a:chOff x="0" y="0"/>
          <a:chExt cx="0" cy="0"/>
        </a:xfrm>
      </p:grpSpPr>
      <p:sp>
        <p:nvSpPr>
          <p:cNvPr id="537" name="Google Shape;537;p4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38" name="Google Shape;538;p49"/>
          <p:cNvPicPr preferRelativeResize="0"/>
          <p:nvPr/>
        </p:nvPicPr>
        <p:blipFill>
          <a:blip r:embed="rId2">
            <a:alphaModFix/>
          </a:blip>
          <a:stretch>
            <a:fillRect/>
          </a:stretch>
        </p:blipFill>
        <p:spPr>
          <a:xfrm>
            <a:off x="0" y="5005375"/>
            <a:ext cx="9144000" cy="138125"/>
          </a:xfrm>
          <a:prstGeom prst="rect">
            <a:avLst/>
          </a:prstGeom>
          <a:noFill/>
          <a:ln>
            <a:noFill/>
          </a:ln>
        </p:spPr>
      </p:pic>
      <p:grpSp>
        <p:nvGrpSpPr>
          <p:cNvPr id="539" name="Google Shape;539;p49"/>
          <p:cNvGrpSpPr/>
          <p:nvPr/>
        </p:nvGrpSpPr>
        <p:grpSpPr>
          <a:xfrm>
            <a:off x="571511" y="536864"/>
            <a:ext cx="259663" cy="257680"/>
            <a:chOff x="1482000" y="1585348"/>
            <a:chExt cx="445698" cy="442293"/>
          </a:xfrm>
        </p:grpSpPr>
        <p:sp>
          <p:nvSpPr>
            <p:cNvPr id="540" name="Google Shape;540;p49"/>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42" name="Google Shape;542;p49"/>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43" name="Google Shape;543;p49"/>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44" name="Google Shape;544;p4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45" name="Google Shape;545;p4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546" name="Google Shape;546;p49"/>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3">
  <p:cSld name="TITLE_9_3">
    <p:bg>
      <p:bgPr>
        <a:solidFill>
          <a:schemeClr val="lt1"/>
        </a:solidFill>
      </p:bgPr>
    </p:bg>
    <p:spTree>
      <p:nvGrpSpPr>
        <p:cNvPr id="547" name="Shape 547"/>
        <p:cNvGrpSpPr/>
        <p:nvPr/>
      </p:nvGrpSpPr>
      <p:grpSpPr>
        <a:xfrm>
          <a:off x="0" y="0"/>
          <a:ext cx="0" cy="0"/>
          <a:chOff x="0" y="0"/>
          <a:chExt cx="0" cy="0"/>
        </a:xfrm>
      </p:grpSpPr>
      <p:pic>
        <p:nvPicPr>
          <p:cNvPr id="548" name="Google Shape;548;p50"/>
          <p:cNvPicPr preferRelativeResize="0"/>
          <p:nvPr/>
        </p:nvPicPr>
        <p:blipFill>
          <a:blip r:embed="rId2">
            <a:alphaModFix/>
          </a:blip>
          <a:stretch>
            <a:fillRect/>
          </a:stretch>
        </p:blipFill>
        <p:spPr>
          <a:xfrm>
            <a:off x="8746800" y="112352"/>
            <a:ext cx="222600" cy="150772"/>
          </a:xfrm>
          <a:prstGeom prst="rect">
            <a:avLst/>
          </a:prstGeom>
          <a:noFill/>
          <a:ln>
            <a:noFill/>
          </a:ln>
        </p:spPr>
      </p:pic>
      <p:sp>
        <p:nvSpPr>
          <p:cNvPr id="549" name="Google Shape;549;p50"/>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50" name="Google Shape;550;p50"/>
          <p:cNvPicPr preferRelativeResize="0"/>
          <p:nvPr/>
        </p:nvPicPr>
        <p:blipFill>
          <a:blip r:embed="rId3">
            <a:alphaModFix/>
          </a:blip>
          <a:stretch>
            <a:fillRect/>
          </a:stretch>
        </p:blipFill>
        <p:spPr>
          <a:xfrm>
            <a:off x="0" y="5005375"/>
            <a:ext cx="9144000" cy="138125"/>
          </a:xfrm>
          <a:prstGeom prst="rect">
            <a:avLst/>
          </a:prstGeom>
          <a:noFill/>
          <a:ln>
            <a:noFill/>
          </a:ln>
        </p:spPr>
      </p:pic>
      <p:grpSp>
        <p:nvGrpSpPr>
          <p:cNvPr id="551" name="Google Shape;551;p50"/>
          <p:cNvGrpSpPr/>
          <p:nvPr/>
        </p:nvGrpSpPr>
        <p:grpSpPr>
          <a:xfrm>
            <a:off x="571511" y="536864"/>
            <a:ext cx="259663" cy="257680"/>
            <a:chOff x="1482000" y="1585348"/>
            <a:chExt cx="445698" cy="442293"/>
          </a:xfrm>
        </p:grpSpPr>
        <p:sp>
          <p:nvSpPr>
            <p:cNvPr id="552" name="Google Shape;552;p50"/>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54" name="Google Shape;554;p50"/>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55" name="Google Shape;555;p50"/>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56" name="Google Shape;556;p50"/>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57" name="Google Shape;557;p50"/>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5 1">
  <p:cSld name="TITLE_14_1">
    <p:bg>
      <p:bgPr>
        <a:solidFill>
          <a:schemeClr val="lt1"/>
        </a:solidFill>
      </p:bgPr>
    </p:bg>
    <p:spTree>
      <p:nvGrpSpPr>
        <p:cNvPr id="39" name="Shape 39"/>
        <p:cNvGrpSpPr/>
        <p:nvPr/>
      </p:nvGrpSpPr>
      <p:grpSpPr>
        <a:xfrm>
          <a:off x="0" y="0"/>
          <a:ext cx="0" cy="0"/>
          <a:chOff x="0" y="0"/>
          <a:chExt cx="0" cy="0"/>
        </a:xfrm>
      </p:grpSpPr>
      <p:sp>
        <p:nvSpPr>
          <p:cNvPr id="40" name="Google Shape;40;p6"/>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41" name="Google Shape;41;p6"/>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42" name="Google Shape;42;p6"/>
          <p:cNvPicPr preferRelativeResize="0"/>
          <p:nvPr/>
        </p:nvPicPr>
        <p:blipFill>
          <a:blip r:embed="rId3">
            <a:alphaModFix/>
          </a:blip>
          <a:stretch>
            <a:fillRect/>
          </a:stretch>
        </p:blipFill>
        <p:spPr>
          <a:xfrm>
            <a:off x="8749501" y="114300"/>
            <a:ext cx="217201" cy="146883"/>
          </a:xfrm>
          <a:prstGeom prst="rect">
            <a:avLst/>
          </a:prstGeom>
          <a:noFill/>
          <a:ln>
            <a:noFill/>
          </a:ln>
        </p:spPr>
      </p:pic>
      <p:sp>
        <p:nvSpPr>
          <p:cNvPr id="43" name="Google Shape;43;p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44" name="Google Shape;44;p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cxnSp>
        <p:nvCxnSpPr>
          <p:cNvPr id="45" name="Google Shape;45;p6"/>
          <p:cNvCxnSpPr/>
          <p:nvPr/>
        </p:nvCxnSpPr>
        <p:spPr>
          <a:xfrm>
            <a:off x="274050" y="2571750"/>
            <a:ext cx="2793900" cy="0"/>
          </a:xfrm>
          <a:prstGeom prst="straightConnector1">
            <a:avLst/>
          </a:prstGeom>
          <a:noFill/>
          <a:ln cap="flat" cmpd="sng" w="9525">
            <a:solidFill>
              <a:srgbClr val="CCCCCC"/>
            </a:solidFill>
            <a:prstDash val="solid"/>
            <a:round/>
            <a:headEnd len="med" w="med" type="none"/>
            <a:tailEnd len="med" w="med" type="none"/>
          </a:ln>
        </p:spPr>
      </p:cxnSp>
      <p:sp>
        <p:nvSpPr>
          <p:cNvPr id="46" name="Google Shape;46;p6"/>
          <p:cNvSpPr/>
          <p:nvPr>
            <p:ph idx="2" type="pic"/>
          </p:nvPr>
        </p:nvSpPr>
        <p:spPr>
          <a:xfrm>
            <a:off x="375725" y="1372450"/>
            <a:ext cx="2640000" cy="816000"/>
          </a:xfrm>
          <a:prstGeom prst="rect">
            <a:avLst/>
          </a:prstGeom>
          <a:noFill/>
          <a:ln>
            <a:noFill/>
          </a:ln>
        </p:spPr>
      </p:sp>
      <p:sp>
        <p:nvSpPr>
          <p:cNvPr id="47" name="Google Shape;47;p6"/>
          <p:cNvSpPr txBox="1"/>
          <p:nvPr>
            <p:ph idx="1" type="body"/>
          </p:nvPr>
        </p:nvSpPr>
        <p:spPr>
          <a:xfrm>
            <a:off x="3589900" y="1184450"/>
            <a:ext cx="5106000" cy="23334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3 1">
  <p:cSld name="TITLE_9_5">
    <p:bg>
      <p:bgPr>
        <a:solidFill>
          <a:schemeClr val="lt1"/>
        </a:solidFill>
      </p:bgPr>
    </p:bg>
    <p:spTree>
      <p:nvGrpSpPr>
        <p:cNvPr id="558" name="Shape 558"/>
        <p:cNvGrpSpPr/>
        <p:nvPr/>
      </p:nvGrpSpPr>
      <p:grpSpPr>
        <a:xfrm>
          <a:off x="0" y="0"/>
          <a:ext cx="0" cy="0"/>
          <a:chOff x="0" y="0"/>
          <a:chExt cx="0" cy="0"/>
        </a:xfrm>
      </p:grpSpPr>
      <p:sp>
        <p:nvSpPr>
          <p:cNvPr id="559" name="Google Shape;559;p51"/>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60" name="Google Shape;560;p51"/>
          <p:cNvPicPr preferRelativeResize="0"/>
          <p:nvPr/>
        </p:nvPicPr>
        <p:blipFill>
          <a:blip r:embed="rId2">
            <a:alphaModFix/>
          </a:blip>
          <a:stretch>
            <a:fillRect/>
          </a:stretch>
        </p:blipFill>
        <p:spPr>
          <a:xfrm>
            <a:off x="0" y="5005375"/>
            <a:ext cx="9144000" cy="138125"/>
          </a:xfrm>
          <a:prstGeom prst="rect">
            <a:avLst/>
          </a:prstGeom>
          <a:noFill/>
          <a:ln>
            <a:noFill/>
          </a:ln>
        </p:spPr>
      </p:pic>
      <p:grpSp>
        <p:nvGrpSpPr>
          <p:cNvPr id="561" name="Google Shape;561;p51"/>
          <p:cNvGrpSpPr/>
          <p:nvPr/>
        </p:nvGrpSpPr>
        <p:grpSpPr>
          <a:xfrm>
            <a:off x="571511" y="536864"/>
            <a:ext cx="259663" cy="257680"/>
            <a:chOff x="1482000" y="1585348"/>
            <a:chExt cx="445698" cy="442293"/>
          </a:xfrm>
        </p:grpSpPr>
        <p:sp>
          <p:nvSpPr>
            <p:cNvPr id="562" name="Google Shape;562;p51"/>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64" name="Google Shape;564;p51"/>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65" name="Google Shape;565;p51"/>
          <p:cNvSpPr txBox="1"/>
          <p:nvPr>
            <p:ph type="title"/>
          </p:nvPr>
        </p:nvSpPr>
        <p:spPr>
          <a:xfrm>
            <a:off x="851950" y="457200"/>
            <a:ext cx="67404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566" name="Google Shape;566;p51"/>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67" name="Google Shape;567;p51"/>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568" name="Google Shape;568;p51"/>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2 4">
  <p:cSld name="TITLE_9_6">
    <p:bg>
      <p:bgPr>
        <a:solidFill>
          <a:schemeClr val="lt1"/>
        </a:solidFill>
      </p:bgPr>
    </p:bg>
    <p:spTree>
      <p:nvGrpSpPr>
        <p:cNvPr id="569" name="Shape 569"/>
        <p:cNvGrpSpPr/>
        <p:nvPr/>
      </p:nvGrpSpPr>
      <p:grpSpPr>
        <a:xfrm>
          <a:off x="0" y="0"/>
          <a:ext cx="0" cy="0"/>
          <a:chOff x="0" y="0"/>
          <a:chExt cx="0" cy="0"/>
        </a:xfrm>
      </p:grpSpPr>
      <p:sp>
        <p:nvSpPr>
          <p:cNvPr id="570" name="Google Shape;570;p52"/>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71" name="Google Shape;571;p52"/>
          <p:cNvPicPr preferRelativeResize="0"/>
          <p:nvPr/>
        </p:nvPicPr>
        <p:blipFill>
          <a:blip r:embed="rId2">
            <a:alphaModFix/>
          </a:blip>
          <a:stretch>
            <a:fillRect/>
          </a:stretch>
        </p:blipFill>
        <p:spPr>
          <a:xfrm>
            <a:off x="0" y="5005375"/>
            <a:ext cx="9144000" cy="138125"/>
          </a:xfrm>
          <a:prstGeom prst="rect">
            <a:avLst/>
          </a:prstGeom>
          <a:noFill/>
          <a:ln>
            <a:noFill/>
          </a:ln>
        </p:spPr>
      </p:pic>
      <p:sp>
        <p:nvSpPr>
          <p:cNvPr id="572" name="Google Shape;572;p52"/>
          <p:cNvSpPr txBox="1"/>
          <p:nvPr>
            <p:ph idx="1" type="body"/>
          </p:nvPr>
        </p:nvSpPr>
        <p:spPr>
          <a:xfrm>
            <a:off x="571500" y="1152475"/>
            <a:ext cx="7983600" cy="35337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73" name="Google Shape;573;p52"/>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74" name="Google Shape;574;p52"/>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grpSp>
        <p:nvGrpSpPr>
          <p:cNvPr id="575" name="Google Shape;575;p52"/>
          <p:cNvGrpSpPr/>
          <p:nvPr/>
        </p:nvGrpSpPr>
        <p:grpSpPr>
          <a:xfrm>
            <a:off x="571511" y="328364"/>
            <a:ext cx="259663" cy="257680"/>
            <a:chOff x="1482000" y="1585348"/>
            <a:chExt cx="445698" cy="442293"/>
          </a:xfrm>
        </p:grpSpPr>
        <p:sp>
          <p:nvSpPr>
            <p:cNvPr id="576" name="Google Shape;576;p52"/>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578" name="Google Shape;578;p52"/>
          <p:cNvSpPr txBox="1"/>
          <p:nvPr>
            <p:ph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pic>
        <p:nvPicPr>
          <p:cNvPr id="579" name="Google Shape;579;p52"/>
          <p:cNvPicPr preferRelativeResize="0"/>
          <p:nvPr/>
        </p:nvPicPr>
        <p:blipFill>
          <a:blip r:embed="rId3">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1 1 2 3">
  <p:cSld name="TITLE_AND_BODY_2_1_2_1_1_2_3">
    <p:spTree>
      <p:nvGrpSpPr>
        <p:cNvPr id="580" name="Shape 580"/>
        <p:cNvGrpSpPr/>
        <p:nvPr/>
      </p:nvGrpSpPr>
      <p:grpSpPr>
        <a:xfrm>
          <a:off x="0" y="0"/>
          <a:ext cx="0" cy="0"/>
          <a:chOff x="0" y="0"/>
          <a:chExt cx="0" cy="0"/>
        </a:xfrm>
      </p:grpSpPr>
      <p:sp>
        <p:nvSpPr>
          <p:cNvPr id="581" name="Google Shape;581;p53"/>
          <p:cNvSpPr/>
          <p:nvPr/>
        </p:nvSpPr>
        <p:spPr>
          <a:xfrm>
            <a:off x="-31550" y="0"/>
            <a:ext cx="3651000" cy="5193300"/>
          </a:xfrm>
          <a:prstGeom prst="rect">
            <a:avLst/>
          </a:prstGeom>
          <a:solidFill>
            <a:srgbClr val="397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583" name="Google Shape;583;p53"/>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84" name="Google Shape;584;p53"/>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585" name="Google Shape;585;p53"/>
          <p:cNvSpPr txBox="1"/>
          <p:nvPr>
            <p:ph type="title"/>
          </p:nvPr>
        </p:nvSpPr>
        <p:spPr>
          <a:xfrm>
            <a:off x="435600" y="2256950"/>
            <a:ext cx="31077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1pPr>
            <a:lvl2pPr lvl="1"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2pPr>
            <a:lvl3pPr lvl="2"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3pPr>
            <a:lvl4pPr lvl="3"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4pPr>
            <a:lvl5pPr lvl="4"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5pPr>
            <a:lvl6pPr lvl="5"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6pPr>
            <a:lvl7pPr lvl="6"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7pPr>
            <a:lvl8pPr lvl="7"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8pPr>
            <a:lvl9pPr lvl="8" rtl="0">
              <a:spcBef>
                <a:spcPts val="0"/>
              </a:spcBef>
              <a:spcAft>
                <a:spcPts val="0"/>
              </a:spcAft>
              <a:buClr>
                <a:srgbClr val="FFFFFF"/>
              </a:buClr>
              <a:buSzPts val="1400"/>
              <a:buFont typeface="Nunito Sans"/>
              <a:buNone/>
              <a:defRPr b="1">
                <a:solidFill>
                  <a:srgbClr val="FFFFFF"/>
                </a:solidFill>
                <a:latin typeface="Nunito Sans"/>
                <a:ea typeface="Nunito Sans"/>
                <a:cs typeface="Nunito Sans"/>
                <a:sym typeface="Nunito Sans"/>
              </a:defRPr>
            </a:lvl9pPr>
          </a:lstStyle>
          <a:p/>
        </p:txBody>
      </p:sp>
      <p:pic>
        <p:nvPicPr>
          <p:cNvPr id="586" name="Google Shape;586;p53"/>
          <p:cNvPicPr preferRelativeResize="0"/>
          <p:nvPr/>
        </p:nvPicPr>
        <p:blipFill>
          <a:blip r:embed="rId2">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2 1">
  <p:cSld name="TITLE_AND_BODY_2_2_1">
    <p:spTree>
      <p:nvGrpSpPr>
        <p:cNvPr id="587" name="Shape 587"/>
        <p:cNvGrpSpPr/>
        <p:nvPr/>
      </p:nvGrpSpPr>
      <p:grpSpPr>
        <a:xfrm>
          <a:off x="0" y="0"/>
          <a:ext cx="0" cy="0"/>
          <a:chOff x="0" y="0"/>
          <a:chExt cx="0" cy="0"/>
        </a:xfrm>
      </p:grpSpPr>
      <p:sp>
        <p:nvSpPr>
          <p:cNvPr id="588" name="Google Shape;588;p54"/>
          <p:cNvSpPr txBox="1"/>
          <p:nvPr>
            <p:ph type="title"/>
          </p:nvPr>
        </p:nvSpPr>
        <p:spPr>
          <a:xfrm>
            <a:off x="2934175" y="84300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589" name="Google Shape;589;p54"/>
          <p:cNvSpPr txBox="1"/>
          <p:nvPr>
            <p:ph idx="2" type="title"/>
          </p:nvPr>
        </p:nvSpPr>
        <p:spPr>
          <a:xfrm>
            <a:off x="2934175" y="285125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590" name="Google Shape;590;p54"/>
          <p:cNvSpPr txBox="1"/>
          <p:nvPr>
            <p:ph idx="3" type="title"/>
          </p:nvPr>
        </p:nvSpPr>
        <p:spPr>
          <a:xfrm>
            <a:off x="5879100" y="843000"/>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200"/>
              <a:buFont typeface="Nunito Sans"/>
              <a:buNone/>
              <a:defRPr b="1" sz="1200">
                <a:solidFill>
                  <a:srgbClr val="203449"/>
                </a:solidFill>
                <a:latin typeface="Nunito Sans"/>
                <a:ea typeface="Nunito Sans"/>
                <a:cs typeface="Nunito Sans"/>
                <a:sym typeface="Nunito Sans"/>
              </a:defRPr>
            </a:lvl9pPr>
          </a:lstStyle>
          <a:p/>
        </p:txBody>
      </p:sp>
      <p:sp>
        <p:nvSpPr>
          <p:cNvPr id="591" name="Google Shape;591;p54"/>
          <p:cNvSpPr txBox="1"/>
          <p:nvPr>
            <p:ph idx="1" type="body"/>
          </p:nvPr>
        </p:nvSpPr>
        <p:spPr>
          <a:xfrm>
            <a:off x="2934175" y="1239875"/>
            <a:ext cx="26760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592" name="Google Shape;592;p54"/>
          <p:cNvSpPr txBox="1"/>
          <p:nvPr>
            <p:ph idx="4" type="body"/>
          </p:nvPr>
        </p:nvSpPr>
        <p:spPr>
          <a:xfrm>
            <a:off x="2934175" y="3278625"/>
            <a:ext cx="26760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593" name="Google Shape;593;p54"/>
          <p:cNvSpPr txBox="1"/>
          <p:nvPr>
            <p:ph idx="5" type="body"/>
          </p:nvPr>
        </p:nvSpPr>
        <p:spPr>
          <a:xfrm>
            <a:off x="5879100" y="1251750"/>
            <a:ext cx="3084900" cy="3115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sp>
        <p:nvSpPr>
          <p:cNvPr id="594" name="Google Shape;594;p54"/>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95" name="Google Shape;595;p54"/>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596" name="Google Shape;596;p54"/>
          <p:cNvPicPr preferRelativeResize="0"/>
          <p:nvPr/>
        </p:nvPicPr>
        <p:blipFill>
          <a:blip r:embed="rId3">
            <a:alphaModFix/>
          </a:blip>
          <a:stretch>
            <a:fillRect/>
          </a:stretch>
        </p:blipFill>
        <p:spPr>
          <a:xfrm>
            <a:off x="8749501" y="114300"/>
            <a:ext cx="217201" cy="146883"/>
          </a:xfrm>
          <a:prstGeom prst="rect">
            <a:avLst/>
          </a:prstGeom>
          <a:noFill/>
          <a:ln>
            <a:noFill/>
          </a:ln>
        </p:spPr>
      </p:pic>
      <p:sp>
        <p:nvSpPr>
          <p:cNvPr id="597" name="Google Shape;597;p54"/>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98" name="Google Shape;598;p54"/>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sp>
        <p:nvSpPr>
          <p:cNvPr id="599" name="Google Shape;599;p54"/>
          <p:cNvSpPr/>
          <p:nvPr>
            <p:ph idx="6" type="pic"/>
          </p:nvPr>
        </p:nvSpPr>
        <p:spPr>
          <a:xfrm>
            <a:off x="630150" y="1108125"/>
            <a:ext cx="1843200" cy="1219200"/>
          </a:xfrm>
          <a:prstGeom prst="rect">
            <a:avLst/>
          </a:prstGeom>
          <a:noFill/>
          <a:ln>
            <a:noFill/>
          </a:ln>
        </p:spPr>
      </p:sp>
      <p:cxnSp>
        <p:nvCxnSpPr>
          <p:cNvPr id="600" name="Google Shape;600;p54"/>
          <p:cNvCxnSpPr/>
          <p:nvPr/>
        </p:nvCxnSpPr>
        <p:spPr>
          <a:xfrm>
            <a:off x="580925" y="2571750"/>
            <a:ext cx="2323800" cy="0"/>
          </a:xfrm>
          <a:prstGeom prst="straightConnector1">
            <a:avLst/>
          </a:prstGeom>
          <a:noFill/>
          <a:ln cap="flat" cmpd="sng" w="9525">
            <a:solidFill>
              <a:srgbClr val="CCCCCC"/>
            </a:solidFill>
            <a:prstDash val="solid"/>
            <a:round/>
            <a:headEnd len="med" w="med" type="none"/>
            <a:tailEnd len="med" w="med" type="none"/>
          </a:ln>
        </p:spPr>
      </p:cxnSp>
      <p:sp>
        <p:nvSpPr>
          <p:cNvPr id="601" name="Google Shape;601;p54"/>
          <p:cNvSpPr txBox="1"/>
          <p:nvPr>
            <p:ph idx="7" type="body"/>
          </p:nvPr>
        </p:nvSpPr>
        <p:spPr>
          <a:xfrm>
            <a:off x="630150" y="3278625"/>
            <a:ext cx="2049600" cy="1488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1pPr>
            <a:lvl2pPr indent="-292100" lvl="1" marL="914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2pPr>
            <a:lvl3pPr indent="-292100" lvl="2" marL="1371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3pPr>
            <a:lvl4pPr indent="-292100" lvl="3" marL="1828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4pPr>
            <a:lvl5pPr indent="-292100" lvl="4" marL="22860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5pPr>
            <a:lvl6pPr indent="-292100" lvl="5" marL="27432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6pPr>
            <a:lvl7pPr indent="-292100" lvl="6" marL="32004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7pPr>
            <a:lvl8pPr indent="-292100" lvl="7" marL="36576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8pPr>
            <a:lvl9pPr indent="-292100" lvl="8" marL="4114800" rtl="0">
              <a:spcBef>
                <a:spcPts val="0"/>
              </a:spcBef>
              <a:spcAft>
                <a:spcPts val="0"/>
              </a:spcAft>
              <a:buClr>
                <a:schemeClr val="dk1"/>
              </a:buClr>
              <a:buSzPts val="1000"/>
              <a:buFont typeface="Nunito Sans"/>
              <a:buChar char="■"/>
              <a:defRPr sz="1000">
                <a:solidFill>
                  <a:schemeClr val="dk1"/>
                </a:solidFill>
                <a:latin typeface="Nunito Sans"/>
                <a:ea typeface="Nunito Sans"/>
                <a:cs typeface="Nunito Sans"/>
                <a:sym typeface="Nunito Sans"/>
              </a:defRPr>
            </a:lvl9pPr>
          </a:lstStyle>
          <a:p/>
        </p:txBody>
      </p:sp>
      <p:grpSp>
        <p:nvGrpSpPr>
          <p:cNvPr id="602" name="Google Shape;602;p54"/>
          <p:cNvGrpSpPr/>
          <p:nvPr/>
        </p:nvGrpSpPr>
        <p:grpSpPr>
          <a:xfrm>
            <a:off x="571511" y="328364"/>
            <a:ext cx="259663" cy="257680"/>
            <a:chOff x="1482000" y="1585348"/>
            <a:chExt cx="445698" cy="442293"/>
          </a:xfrm>
        </p:grpSpPr>
        <p:sp>
          <p:nvSpPr>
            <p:cNvPr id="603" name="Google Shape;603;p54"/>
            <p:cNvSpPr/>
            <p:nvPr/>
          </p:nvSpPr>
          <p:spPr>
            <a:xfrm>
              <a:off x="1706598" y="1585348"/>
              <a:ext cx="221100" cy="221100"/>
            </a:xfrm>
            <a:prstGeom prst="rect">
              <a:avLst/>
            </a:prstGeom>
            <a:solidFill>
              <a:srgbClr val="E93D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1482000" y="1806541"/>
              <a:ext cx="221100" cy="221100"/>
            </a:xfrm>
            <a:prstGeom prst="rect">
              <a:avLst/>
            </a:prstGeom>
            <a:solidFill>
              <a:srgbClr val="3B7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B72A4"/>
                </a:solidFill>
              </a:endParaRPr>
            </a:p>
          </p:txBody>
        </p:sp>
      </p:grpSp>
      <p:sp>
        <p:nvSpPr>
          <p:cNvPr id="605" name="Google Shape;605;p54"/>
          <p:cNvSpPr txBox="1"/>
          <p:nvPr>
            <p:ph idx="8" type="title"/>
          </p:nvPr>
        </p:nvSpPr>
        <p:spPr>
          <a:xfrm>
            <a:off x="851950" y="248700"/>
            <a:ext cx="42336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600"/>
              <a:buFont typeface="Nunito Sans"/>
              <a:buNone/>
              <a:defRPr b="1" sz="1600">
                <a:solidFill>
                  <a:srgbClr val="203449"/>
                </a:solidFill>
                <a:latin typeface="Nunito Sans"/>
                <a:ea typeface="Nunito Sans"/>
                <a:cs typeface="Nunito Sans"/>
                <a:sym typeface="Nunito Sans"/>
              </a:defRPr>
            </a:lvl9pPr>
          </a:lstStyle>
          <a:p/>
        </p:txBody>
      </p:sp>
      <p:sp>
        <p:nvSpPr>
          <p:cNvPr id="606" name="Google Shape;606;p54"/>
          <p:cNvSpPr txBox="1"/>
          <p:nvPr>
            <p:ph idx="9" type="title"/>
          </p:nvPr>
        </p:nvSpPr>
        <p:spPr>
          <a:xfrm>
            <a:off x="6571800" y="-20762"/>
            <a:ext cx="2392200" cy="4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1pPr>
            <a:lvl2pPr lvl="1"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2pPr>
            <a:lvl3pPr lvl="2"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3pPr>
            <a:lvl4pPr lvl="3"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4pPr>
            <a:lvl5pPr lvl="4"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5pPr>
            <a:lvl6pPr lvl="5"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6pPr>
            <a:lvl7pPr lvl="6"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7pPr>
            <a:lvl8pPr lvl="7"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8pPr>
            <a:lvl9pPr lvl="8" rtl="0">
              <a:spcBef>
                <a:spcPts val="0"/>
              </a:spcBef>
              <a:spcAft>
                <a:spcPts val="0"/>
              </a:spcAft>
              <a:buClr>
                <a:srgbClr val="203449"/>
              </a:buClr>
              <a:buSzPts val="1000"/>
              <a:buFont typeface="Nunito Sans"/>
              <a:buNone/>
              <a:defRPr b="1" sz="1000">
                <a:solidFill>
                  <a:srgbClr val="203449"/>
                </a:solidFill>
                <a:latin typeface="Nunito Sans"/>
                <a:ea typeface="Nunito Sans"/>
                <a:cs typeface="Nunito Sans"/>
                <a:sym typeface="Nunito Sans"/>
              </a:defRPr>
            </a:lvl9pPr>
          </a:lstStyle>
          <a:p/>
        </p:txBody>
      </p:sp>
      <p:pic>
        <p:nvPicPr>
          <p:cNvPr id="607" name="Google Shape;607;p54"/>
          <p:cNvPicPr preferRelativeResize="0"/>
          <p:nvPr/>
        </p:nvPicPr>
        <p:blipFill>
          <a:blip r:embed="rId4">
            <a:alphaModFix/>
          </a:blip>
          <a:stretch>
            <a:fillRect/>
          </a:stretch>
        </p:blipFill>
        <p:spPr>
          <a:xfrm>
            <a:off x="8746800" y="112352"/>
            <a:ext cx="222600" cy="15077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_dots">
  <p:cSld name="25_Custom Layout">
    <p:spTree>
      <p:nvGrpSpPr>
        <p:cNvPr id="608" name="Shape 608"/>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6">
  <p:cSld name="TITLE_16">
    <p:spTree>
      <p:nvGrpSpPr>
        <p:cNvPr id="609" name="Shape 609"/>
        <p:cNvGrpSpPr/>
        <p:nvPr/>
      </p:nvGrpSpPr>
      <p:grpSpPr>
        <a:xfrm>
          <a:off x="0" y="0"/>
          <a:ext cx="0" cy="0"/>
          <a:chOff x="0" y="0"/>
          <a:chExt cx="0" cy="0"/>
        </a:xfrm>
      </p:grpSpPr>
      <p:sp>
        <p:nvSpPr>
          <p:cNvPr id="610" name="Google Shape;610;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611" name="Google Shape;611;p5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2" name="Google Shape;61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3" name="Shape 613"/>
        <p:cNvGrpSpPr/>
        <p:nvPr/>
      </p:nvGrpSpPr>
      <p:grpSpPr>
        <a:xfrm>
          <a:off x="0" y="0"/>
          <a:ext cx="0" cy="0"/>
          <a:chOff x="0" y="0"/>
          <a:chExt cx="0" cy="0"/>
        </a:xfrm>
      </p:grpSpPr>
      <p:sp>
        <p:nvSpPr>
          <p:cNvPr id="614" name="Google Shape;61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5" name="Shape 615"/>
        <p:cNvGrpSpPr/>
        <p:nvPr/>
      </p:nvGrpSpPr>
      <p:grpSpPr>
        <a:xfrm>
          <a:off x="0" y="0"/>
          <a:ext cx="0" cy="0"/>
          <a:chOff x="0" y="0"/>
          <a:chExt cx="0" cy="0"/>
        </a:xfrm>
      </p:grpSpPr>
      <p:sp>
        <p:nvSpPr>
          <p:cNvPr id="616" name="Google Shape;616;p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7" name="Google Shape;617;p5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8" name="Google Shape;618;p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9" name="Google Shape;619;p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0" name="Google Shape;620;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p:cSld name="TITLE_12">
    <p:bg>
      <p:bgPr>
        <a:solidFill>
          <a:schemeClr val="lt1"/>
        </a:solidFill>
      </p:bgPr>
    </p:bg>
    <p:spTree>
      <p:nvGrpSpPr>
        <p:cNvPr id="48" name="Shape 48"/>
        <p:cNvGrpSpPr/>
        <p:nvPr/>
      </p:nvGrpSpPr>
      <p:grpSpPr>
        <a:xfrm>
          <a:off x="0" y="0"/>
          <a:ext cx="0" cy="0"/>
          <a:chOff x="0" y="0"/>
          <a:chExt cx="0" cy="0"/>
        </a:xfrm>
      </p:grpSpPr>
      <p:sp>
        <p:nvSpPr>
          <p:cNvPr id="49" name="Google Shape;49;p7"/>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0" name="Google Shape;50;p7"/>
          <p:cNvPicPr preferRelativeResize="0"/>
          <p:nvPr/>
        </p:nvPicPr>
        <p:blipFill>
          <a:blip r:embed="rId2">
            <a:alphaModFix/>
          </a:blip>
          <a:stretch>
            <a:fillRect/>
          </a:stretch>
        </p:blipFill>
        <p:spPr>
          <a:xfrm>
            <a:off x="0" y="5005375"/>
            <a:ext cx="9144000" cy="138125"/>
          </a:xfrm>
          <a:prstGeom prst="rect">
            <a:avLst/>
          </a:prstGeom>
          <a:noFill/>
          <a:ln>
            <a:noFill/>
          </a:ln>
        </p:spPr>
      </p:pic>
      <p:cxnSp>
        <p:nvCxnSpPr>
          <p:cNvPr id="51" name="Google Shape;51;p7"/>
          <p:cNvCxnSpPr/>
          <p:nvPr/>
        </p:nvCxnSpPr>
        <p:spPr>
          <a:xfrm>
            <a:off x="3048000" y="1905000"/>
            <a:ext cx="0" cy="1295400"/>
          </a:xfrm>
          <a:prstGeom prst="straightConnector1">
            <a:avLst/>
          </a:prstGeom>
          <a:noFill/>
          <a:ln cap="flat" cmpd="sng" w="9525">
            <a:solidFill>
              <a:srgbClr val="EC393A"/>
            </a:solidFill>
            <a:prstDash val="solid"/>
            <a:round/>
            <a:headEnd len="med" w="med" type="none"/>
            <a:tailEnd len="med" w="med" type="none"/>
          </a:ln>
        </p:spPr>
      </p:cxnSp>
      <p:sp>
        <p:nvSpPr>
          <p:cNvPr id="52" name="Google Shape;52;p7"/>
          <p:cNvSpPr/>
          <p:nvPr>
            <p:ph idx="2" type="pic"/>
          </p:nvPr>
        </p:nvSpPr>
        <p:spPr>
          <a:xfrm>
            <a:off x="3543300" y="1905000"/>
            <a:ext cx="2057400" cy="1295400"/>
          </a:xfrm>
          <a:prstGeom prst="rect">
            <a:avLst/>
          </a:prstGeom>
          <a:noFill/>
          <a:ln>
            <a:noFill/>
          </a:ln>
        </p:spPr>
      </p:sp>
      <p:sp>
        <p:nvSpPr>
          <p:cNvPr id="53" name="Google Shape;53;p7"/>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proprietary + confidential</a:t>
            </a:r>
            <a:endParaRPr sz="580">
              <a:solidFill>
                <a:srgbClr val="999999"/>
              </a:solidFill>
              <a:latin typeface="Nunito Sans"/>
              <a:ea typeface="Nunito Sans"/>
              <a:cs typeface="Nunito Sans"/>
              <a:sym typeface="Nunito Sans"/>
            </a:endParaRPr>
          </a:p>
        </p:txBody>
      </p:sp>
      <p:sp>
        <p:nvSpPr>
          <p:cNvPr id="54" name="Google Shape;54;p7"/>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999999"/>
                </a:solidFill>
                <a:latin typeface="Nunito Sans"/>
                <a:ea typeface="Nunito Sans"/>
                <a:cs typeface="Nunito Sans"/>
                <a:sym typeface="Nunito Sans"/>
              </a:rPr>
              <a:t>www.wizeline.com</a:t>
            </a:r>
            <a:endParaRPr sz="580">
              <a:solidFill>
                <a:srgbClr val="999999"/>
              </a:solidFill>
              <a:latin typeface="Nunito Sans"/>
              <a:ea typeface="Nunito Sans"/>
              <a:cs typeface="Nunito Sans"/>
              <a:sym typeface="Nunito Sans"/>
            </a:endParaRPr>
          </a:p>
        </p:txBody>
      </p:sp>
      <p:pic>
        <p:nvPicPr>
          <p:cNvPr id="55" name="Google Shape;55;p7"/>
          <p:cNvPicPr preferRelativeResize="0"/>
          <p:nvPr/>
        </p:nvPicPr>
        <p:blipFill>
          <a:blip r:embed="rId3">
            <a:alphaModFix/>
          </a:blip>
          <a:stretch>
            <a:fillRect/>
          </a:stretch>
        </p:blipFill>
        <p:spPr>
          <a:xfrm>
            <a:off x="525400" y="1770100"/>
            <a:ext cx="2368850" cy="1603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p:cSld name="TITLE_12_1">
    <p:bg>
      <p:bgPr>
        <a:solidFill>
          <a:srgbClr val="111823"/>
        </a:solidFill>
      </p:bgPr>
    </p:bg>
    <p:spTree>
      <p:nvGrpSpPr>
        <p:cNvPr id="56" name="Shape 56"/>
        <p:cNvGrpSpPr/>
        <p:nvPr/>
      </p:nvGrpSpPr>
      <p:grpSpPr>
        <a:xfrm>
          <a:off x="0" y="0"/>
          <a:ext cx="0" cy="0"/>
          <a:chOff x="0" y="0"/>
          <a:chExt cx="0" cy="0"/>
        </a:xfrm>
      </p:grpSpPr>
      <p:sp>
        <p:nvSpPr>
          <p:cNvPr id="57" name="Google Shape;57;p8"/>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58" name="Google Shape;58;p8"/>
          <p:cNvPicPr preferRelativeResize="0"/>
          <p:nvPr/>
        </p:nvPicPr>
        <p:blipFill>
          <a:blip r:embed="rId2">
            <a:alphaModFix/>
          </a:blip>
          <a:stretch>
            <a:fillRect/>
          </a:stretch>
        </p:blipFill>
        <p:spPr>
          <a:xfrm>
            <a:off x="0" y="5005375"/>
            <a:ext cx="9144000" cy="138125"/>
          </a:xfrm>
          <a:prstGeom prst="rect">
            <a:avLst/>
          </a:prstGeom>
          <a:noFill/>
          <a:ln>
            <a:noFill/>
          </a:ln>
        </p:spPr>
      </p:pic>
      <p:cxnSp>
        <p:nvCxnSpPr>
          <p:cNvPr id="59" name="Google Shape;59;p8"/>
          <p:cNvCxnSpPr/>
          <p:nvPr/>
        </p:nvCxnSpPr>
        <p:spPr>
          <a:xfrm>
            <a:off x="3048000" y="1905000"/>
            <a:ext cx="0" cy="1295400"/>
          </a:xfrm>
          <a:prstGeom prst="straightConnector1">
            <a:avLst/>
          </a:prstGeom>
          <a:noFill/>
          <a:ln cap="flat" cmpd="sng" w="9525">
            <a:solidFill>
              <a:srgbClr val="E93D44"/>
            </a:solidFill>
            <a:prstDash val="solid"/>
            <a:round/>
            <a:headEnd len="med" w="med" type="none"/>
            <a:tailEnd len="med" w="med" type="none"/>
          </a:ln>
        </p:spPr>
      </p:cxnSp>
      <p:sp>
        <p:nvSpPr>
          <p:cNvPr id="60" name="Google Shape;60;p8"/>
          <p:cNvSpPr/>
          <p:nvPr>
            <p:ph idx="2" type="pic"/>
          </p:nvPr>
        </p:nvSpPr>
        <p:spPr>
          <a:xfrm>
            <a:off x="3543300" y="1905000"/>
            <a:ext cx="2057400" cy="1295400"/>
          </a:xfrm>
          <a:prstGeom prst="rect">
            <a:avLst/>
          </a:prstGeom>
          <a:noFill/>
          <a:ln>
            <a:noFill/>
          </a:ln>
        </p:spPr>
      </p:sp>
      <p:sp>
        <p:nvSpPr>
          <p:cNvPr id="61" name="Google Shape;61;p8"/>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62" name="Google Shape;62;p8"/>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pic>
        <p:nvPicPr>
          <p:cNvPr id="63" name="Google Shape;63;p8"/>
          <p:cNvPicPr preferRelativeResize="0"/>
          <p:nvPr/>
        </p:nvPicPr>
        <p:blipFill>
          <a:blip r:embed="rId3">
            <a:alphaModFix/>
          </a:blip>
          <a:stretch>
            <a:fillRect/>
          </a:stretch>
        </p:blipFill>
        <p:spPr>
          <a:xfrm>
            <a:off x="525400" y="1770100"/>
            <a:ext cx="2368850" cy="1603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1">
  <p:cSld name="TITLE_12_1_1">
    <p:bg>
      <p:bgPr>
        <a:solidFill>
          <a:srgbClr val="111823"/>
        </a:solidFill>
      </p:bgPr>
    </p:bg>
    <p:spTree>
      <p:nvGrpSpPr>
        <p:cNvPr id="64" name="Shape 64"/>
        <p:cNvGrpSpPr/>
        <p:nvPr/>
      </p:nvGrpSpPr>
      <p:grpSpPr>
        <a:xfrm>
          <a:off x="0" y="0"/>
          <a:ext cx="0" cy="0"/>
          <a:chOff x="0" y="0"/>
          <a:chExt cx="0" cy="0"/>
        </a:xfrm>
      </p:grpSpPr>
      <p:sp>
        <p:nvSpPr>
          <p:cNvPr id="65" name="Google Shape;65;p9"/>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66" name="Google Shape;66;p9"/>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67" name="Google Shape;67;p9"/>
          <p:cNvPicPr preferRelativeResize="0"/>
          <p:nvPr/>
        </p:nvPicPr>
        <p:blipFill rotWithShape="1">
          <a:blip r:embed="rId3">
            <a:alphaModFix/>
          </a:blip>
          <a:srcRect b="0" l="11273" r="12033" t="0"/>
          <a:stretch/>
        </p:blipFill>
        <p:spPr>
          <a:xfrm>
            <a:off x="2403051" y="2057850"/>
            <a:ext cx="1599998" cy="1065901"/>
          </a:xfrm>
          <a:prstGeom prst="rect">
            <a:avLst/>
          </a:prstGeom>
          <a:noFill/>
          <a:ln>
            <a:noFill/>
          </a:ln>
        </p:spPr>
      </p:pic>
      <p:cxnSp>
        <p:nvCxnSpPr>
          <p:cNvPr id="68" name="Google Shape;68;p9"/>
          <p:cNvCxnSpPr/>
          <p:nvPr/>
        </p:nvCxnSpPr>
        <p:spPr>
          <a:xfrm>
            <a:off x="4414488" y="1924050"/>
            <a:ext cx="0" cy="1295400"/>
          </a:xfrm>
          <a:prstGeom prst="straightConnector1">
            <a:avLst/>
          </a:prstGeom>
          <a:noFill/>
          <a:ln cap="flat" cmpd="sng" w="9525">
            <a:solidFill>
              <a:srgbClr val="E93D44"/>
            </a:solidFill>
            <a:prstDash val="solid"/>
            <a:round/>
            <a:headEnd len="med" w="med" type="none"/>
            <a:tailEnd len="med" w="med" type="none"/>
          </a:ln>
        </p:spPr>
      </p:cxnSp>
      <p:sp>
        <p:nvSpPr>
          <p:cNvPr id="69" name="Google Shape;69;p9"/>
          <p:cNvSpPr/>
          <p:nvPr>
            <p:ph idx="2" type="pic"/>
          </p:nvPr>
        </p:nvSpPr>
        <p:spPr>
          <a:xfrm>
            <a:off x="4897738" y="1962150"/>
            <a:ext cx="1843200" cy="1219200"/>
          </a:xfrm>
          <a:prstGeom prst="rect">
            <a:avLst/>
          </a:prstGeom>
          <a:noFill/>
          <a:ln>
            <a:noFill/>
          </a:ln>
        </p:spPr>
      </p:sp>
      <p:sp>
        <p:nvSpPr>
          <p:cNvPr id="70" name="Google Shape;70;p9"/>
          <p:cNvSpPr txBox="1"/>
          <p:nvPr>
            <p:ph type="title"/>
          </p:nvPr>
        </p:nvSpPr>
        <p:spPr>
          <a:xfrm>
            <a:off x="1650150" y="3318750"/>
            <a:ext cx="5843700" cy="3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1pPr>
            <a:lvl2pPr lvl="1"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2pPr>
            <a:lvl3pPr lvl="2"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3pPr>
            <a:lvl4pPr lvl="3"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4pPr>
            <a:lvl5pPr lvl="4"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5pPr>
            <a:lvl6pPr lvl="5"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6pPr>
            <a:lvl7pPr lvl="6"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7pPr>
            <a:lvl8pPr lvl="7"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8pPr>
            <a:lvl9pPr lvl="8" rtl="0" algn="ctr">
              <a:spcBef>
                <a:spcPts val="0"/>
              </a:spcBef>
              <a:spcAft>
                <a:spcPts val="0"/>
              </a:spcAft>
              <a:buClr>
                <a:schemeClr val="lt1"/>
              </a:buClr>
              <a:buSzPts val="1400"/>
              <a:buFont typeface="Nunito"/>
              <a:buNone/>
              <a:defRPr>
                <a:solidFill>
                  <a:schemeClr val="lt1"/>
                </a:solidFill>
                <a:latin typeface="Nunito"/>
                <a:ea typeface="Nunito"/>
                <a:cs typeface="Nunito"/>
                <a:sym typeface="Nunito"/>
              </a:defRPr>
            </a:lvl9pPr>
          </a:lstStyle>
          <a:p/>
        </p:txBody>
      </p:sp>
      <p:sp>
        <p:nvSpPr>
          <p:cNvPr id="71" name="Google Shape;71;p9"/>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72" name="Google Shape;72;p9"/>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sp>
        <p:nvSpPr>
          <p:cNvPr id="73" name="Google Shape;73;p9"/>
          <p:cNvSpPr txBox="1"/>
          <p:nvPr/>
        </p:nvSpPr>
        <p:spPr>
          <a:xfrm>
            <a:off x="223325" y="4790500"/>
            <a:ext cx="8637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EEEEEE"/>
                </a:solidFill>
                <a:latin typeface="Roboto"/>
                <a:ea typeface="Roboto"/>
                <a:cs typeface="Roboto"/>
                <a:sym typeface="Roboto"/>
              </a:rPr>
              <a:t>The content and information contained in this deck is considered confidential and proprietary information of Wizeline and has been provided for discussion purposes only. The Information contained herein may not be reproduced or disclosed to any third party without Wizeline’s prior written consent.</a:t>
            </a:r>
            <a:endParaRPr sz="500">
              <a:solidFill>
                <a:srgbClr val="EEEEEE"/>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L + color element 4 1 1 1">
  <p:cSld name="TITLE_12_1_1_1">
    <p:bg>
      <p:bgPr>
        <a:solidFill>
          <a:schemeClr val="lt1"/>
        </a:solidFill>
      </p:bgPr>
    </p:bg>
    <p:spTree>
      <p:nvGrpSpPr>
        <p:cNvPr id="74" name="Shape 74"/>
        <p:cNvGrpSpPr/>
        <p:nvPr/>
      </p:nvGrpSpPr>
      <p:grpSpPr>
        <a:xfrm>
          <a:off x="0" y="0"/>
          <a:ext cx="0" cy="0"/>
          <a:chOff x="0" y="0"/>
          <a:chExt cx="0" cy="0"/>
        </a:xfrm>
      </p:grpSpPr>
      <p:sp>
        <p:nvSpPr>
          <p:cNvPr id="75" name="Google Shape;75;p10"/>
          <p:cNvSpPr txBox="1"/>
          <p:nvPr>
            <p:ph idx="12" type="sldNum"/>
          </p:nvPr>
        </p:nvSpPr>
        <p:spPr>
          <a:xfrm>
            <a:off x="8746801" y="4686300"/>
            <a:ext cx="222600" cy="319200"/>
          </a:xfrm>
          <a:prstGeom prst="rect">
            <a:avLst/>
          </a:prstGeom>
        </p:spPr>
        <p:txBody>
          <a:bodyPr anchorCtr="0" anchor="ctr"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76" name="Google Shape;76;p10"/>
          <p:cNvPicPr preferRelativeResize="0"/>
          <p:nvPr/>
        </p:nvPicPr>
        <p:blipFill>
          <a:blip r:embed="rId2">
            <a:alphaModFix/>
          </a:blip>
          <a:stretch>
            <a:fillRect/>
          </a:stretch>
        </p:blipFill>
        <p:spPr>
          <a:xfrm>
            <a:off x="0" y="5005375"/>
            <a:ext cx="9144000" cy="138125"/>
          </a:xfrm>
          <a:prstGeom prst="rect">
            <a:avLst/>
          </a:prstGeom>
          <a:noFill/>
          <a:ln>
            <a:noFill/>
          </a:ln>
        </p:spPr>
      </p:pic>
      <p:pic>
        <p:nvPicPr>
          <p:cNvPr id="77" name="Google Shape;77;p10"/>
          <p:cNvPicPr preferRelativeResize="0"/>
          <p:nvPr/>
        </p:nvPicPr>
        <p:blipFill>
          <a:blip r:embed="rId3">
            <a:alphaModFix/>
          </a:blip>
          <a:stretch>
            <a:fillRect/>
          </a:stretch>
        </p:blipFill>
        <p:spPr>
          <a:xfrm>
            <a:off x="2552911" y="2038812"/>
            <a:ext cx="1459651" cy="987988"/>
          </a:xfrm>
          <a:prstGeom prst="rect">
            <a:avLst/>
          </a:prstGeom>
          <a:noFill/>
          <a:ln>
            <a:noFill/>
          </a:ln>
        </p:spPr>
      </p:pic>
      <p:cxnSp>
        <p:nvCxnSpPr>
          <p:cNvPr id="78" name="Google Shape;78;p10"/>
          <p:cNvCxnSpPr/>
          <p:nvPr/>
        </p:nvCxnSpPr>
        <p:spPr>
          <a:xfrm>
            <a:off x="4345363" y="1901700"/>
            <a:ext cx="0" cy="1340100"/>
          </a:xfrm>
          <a:prstGeom prst="straightConnector1">
            <a:avLst/>
          </a:prstGeom>
          <a:noFill/>
          <a:ln cap="flat" cmpd="sng" w="9525">
            <a:solidFill>
              <a:srgbClr val="222222"/>
            </a:solidFill>
            <a:prstDash val="solid"/>
            <a:round/>
            <a:headEnd len="med" w="med" type="none"/>
            <a:tailEnd len="med" w="med" type="none"/>
          </a:ln>
        </p:spPr>
      </p:cxnSp>
      <p:sp>
        <p:nvSpPr>
          <p:cNvPr id="79" name="Google Shape;79;p10"/>
          <p:cNvSpPr/>
          <p:nvPr>
            <p:ph idx="2" type="pic"/>
          </p:nvPr>
        </p:nvSpPr>
        <p:spPr>
          <a:xfrm>
            <a:off x="4786200" y="1943100"/>
            <a:ext cx="1843200" cy="1219200"/>
          </a:xfrm>
          <a:prstGeom prst="rect">
            <a:avLst/>
          </a:prstGeom>
          <a:noFill/>
          <a:ln>
            <a:noFill/>
          </a:ln>
        </p:spPr>
      </p:sp>
      <p:sp>
        <p:nvSpPr>
          <p:cNvPr id="80" name="Google Shape;80;p10"/>
          <p:cNvSpPr txBox="1"/>
          <p:nvPr>
            <p:ph type="title"/>
          </p:nvPr>
        </p:nvSpPr>
        <p:spPr>
          <a:xfrm>
            <a:off x="1650150" y="3318750"/>
            <a:ext cx="5843700" cy="3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rgbClr val="203449"/>
              </a:buClr>
              <a:buSzPts val="2100"/>
              <a:buFont typeface="Nunito"/>
              <a:buNone/>
              <a:defRPr sz="2100">
                <a:solidFill>
                  <a:srgbClr val="203449"/>
                </a:solidFill>
                <a:latin typeface="Nunito"/>
                <a:ea typeface="Nunito"/>
                <a:cs typeface="Nunito"/>
                <a:sym typeface="Nunito"/>
              </a:defRPr>
            </a:lvl1pPr>
            <a:lvl2pPr lvl="1"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2pPr>
            <a:lvl3pPr lvl="2"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3pPr>
            <a:lvl4pPr lvl="3"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4pPr>
            <a:lvl5pPr lvl="4"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5pPr>
            <a:lvl6pPr lvl="5"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6pPr>
            <a:lvl7pPr lvl="6"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7pPr>
            <a:lvl8pPr lvl="7"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8pPr>
            <a:lvl9pPr lvl="8" rtl="0" algn="ctr">
              <a:spcBef>
                <a:spcPts val="0"/>
              </a:spcBef>
              <a:spcAft>
                <a:spcPts val="0"/>
              </a:spcAft>
              <a:buClr>
                <a:srgbClr val="203449"/>
              </a:buClr>
              <a:buSzPts val="1400"/>
              <a:buFont typeface="Nunito"/>
              <a:buNone/>
              <a:defRPr>
                <a:solidFill>
                  <a:srgbClr val="203449"/>
                </a:solidFill>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ctr">
              <a:buNone/>
              <a:defRPr sz="800">
                <a:solidFill>
                  <a:srgbClr val="999999"/>
                </a:solidFill>
                <a:latin typeface="Nunito"/>
                <a:ea typeface="Nunito"/>
                <a:cs typeface="Nunito"/>
                <a:sym typeface="Nunito"/>
              </a:defRPr>
            </a:lvl1pPr>
            <a:lvl2pPr lvl="1" rtl="0" algn="ctr">
              <a:buNone/>
              <a:defRPr sz="800">
                <a:solidFill>
                  <a:srgbClr val="999999"/>
                </a:solidFill>
                <a:latin typeface="Nunito"/>
                <a:ea typeface="Nunito"/>
                <a:cs typeface="Nunito"/>
                <a:sym typeface="Nunito"/>
              </a:defRPr>
            </a:lvl2pPr>
            <a:lvl3pPr lvl="2" rtl="0" algn="ctr">
              <a:buNone/>
              <a:defRPr sz="800">
                <a:solidFill>
                  <a:srgbClr val="999999"/>
                </a:solidFill>
                <a:latin typeface="Nunito"/>
                <a:ea typeface="Nunito"/>
                <a:cs typeface="Nunito"/>
                <a:sym typeface="Nunito"/>
              </a:defRPr>
            </a:lvl3pPr>
            <a:lvl4pPr lvl="3" rtl="0" algn="ctr">
              <a:buNone/>
              <a:defRPr sz="800">
                <a:solidFill>
                  <a:srgbClr val="999999"/>
                </a:solidFill>
                <a:latin typeface="Nunito"/>
                <a:ea typeface="Nunito"/>
                <a:cs typeface="Nunito"/>
                <a:sym typeface="Nunito"/>
              </a:defRPr>
            </a:lvl4pPr>
            <a:lvl5pPr lvl="4" rtl="0" algn="ctr">
              <a:buNone/>
              <a:defRPr sz="800">
                <a:solidFill>
                  <a:srgbClr val="999999"/>
                </a:solidFill>
                <a:latin typeface="Nunito"/>
                <a:ea typeface="Nunito"/>
                <a:cs typeface="Nunito"/>
                <a:sym typeface="Nunito"/>
              </a:defRPr>
            </a:lvl5pPr>
            <a:lvl6pPr lvl="5" rtl="0" algn="ctr">
              <a:buNone/>
              <a:defRPr sz="800">
                <a:solidFill>
                  <a:srgbClr val="999999"/>
                </a:solidFill>
                <a:latin typeface="Nunito"/>
                <a:ea typeface="Nunito"/>
                <a:cs typeface="Nunito"/>
                <a:sym typeface="Nunito"/>
              </a:defRPr>
            </a:lvl6pPr>
            <a:lvl7pPr lvl="6" rtl="0" algn="ctr">
              <a:buNone/>
              <a:defRPr sz="800">
                <a:solidFill>
                  <a:srgbClr val="999999"/>
                </a:solidFill>
                <a:latin typeface="Nunito"/>
                <a:ea typeface="Nunito"/>
                <a:cs typeface="Nunito"/>
                <a:sym typeface="Nunito"/>
              </a:defRPr>
            </a:lvl7pPr>
            <a:lvl8pPr lvl="7" rtl="0" algn="ctr">
              <a:buNone/>
              <a:defRPr sz="800">
                <a:solidFill>
                  <a:srgbClr val="999999"/>
                </a:solidFill>
                <a:latin typeface="Nunito"/>
                <a:ea typeface="Nunito"/>
                <a:cs typeface="Nunito"/>
                <a:sym typeface="Nunito"/>
              </a:defRPr>
            </a:lvl8pPr>
            <a:lvl9pPr lvl="8" rtl="0" algn="ctr">
              <a:buNone/>
              <a:defRPr sz="800">
                <a:solidFill>
                  <a:srgbClr val="999999"/>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0">
          <p15:clr>
            <a:srgbClr val="EA4335"/>
          </p15:clr>
        </p15:guide>
        <p15:guide id="2" pos="977">
          <p15:clr>
            <a:srgbClr val="EA4335"/>
          </p15:clr>
        </p15:guide>
        <p15:guide id="3" pos="1584">
          <p15:clr>
            <a:srgbClr val="EA4335"/>
          </p15:clr>
        </p15:guide>
        <p15:guide id="4" pos="2232">
          <p15:clr>
            <a:srgbClr val="EA4335"/>
          </p15:clr>
        </p15:guide>
        <p15:guide id="5" pos="2880">
          <p15:clr>
            <a:schemeClr val="accent5"/>
          </p15:clr>
        </p15:guide>
        <p15:guide id="6" pos="3528">
          <p15:clr>
            <a:srgbClr val="EA4335"/>
          </p15:clr>
        </p15:guide>
        <p15:guide id="7" pos="4176">
          <p15:clr>
            <a:srgbClr val="EA4335"/>
          </p15:clr>
        </p15:guide>
        <p15:guide id="8" pos="4783">
          <p15:clr>
            <a:srgbClr val="EA4335"/>
          </p15:clr>
        </p15:guide>
        <p15:guide id="9" pos="5389">
          <p15:clr>
            <a:srgbClr val="EA4335"/>
          </p15:clr>
        </p15:guide>
        <p15:guide id="10" orient="horz" pos="288">
          <p15:clr>
            <a:srgbClr val="EA4335"/>
          </p15:clr>
        </p15:guide>
        <p15:guide id="11" orient="horz" pos="551">
          <p15:clr>
            <a:srgbClr val="EA4335"/>
          </p15:clr>
        </p15:guide>
        <p15:guide id="12" orient="horz" pos="2952">
          <p15:clr>
            <a:srgbClr val="EA4335"/>
          </p15:clr>
        </p15:guide>
        <p15:guide id="13" orient="horz" pos="72">
          <p15:clr>
            <a:srgbClr val="EA4335"/>
          </p15:clr>
        </p15:guide>
        <p15:guide id="14" orient="horz" pos="180">
          <p15:clr>
            <a:srgbClr val="EA4335"/>
          </p15:clr>
        </p15:guide>
        <p15:guide id="15" pos="5510">
          <p15:clr>
            <a:srgbClr val="EA4335"/>
          </p15:clr>
        </p15:guide>
        <p15:guide id="16" pos="5647">
          <p15:clr>
            <a:srgbClr val="EA4335"/>
          </p15:clr>
        </p15:guide>
        <p15:guide id="17" orient="horz" pos="1620">
          <p15:clr>
            <a:srgbClr val="EA4335"/>
          </p15:clr>
        </p15:guide>
        <p15:guide id="18" pos="113">
          <p15:clr>
            <a:srgbClr val="EA4335"/>
          </p15:clr>
        </p15:guide>
        <p15:guide id="19" pos="23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towardsdatascience.com/the-math-behind-neural-networks-a34a51b93873#207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9"/>
          <p:cNvSpPr txBox="1"/>
          <p:nvPr>
            <p:ph idx="1" type="subTitle"/>
          </p:nvPr>
        </p:nvSpPr>
        <p:spPr>
          <a:xfrm>
            <a:off x="851950" y="2571750"/>
            <a:ext cx="5983200" cy="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Desarrollo </a:t>
            </a:r>
            <a:r>
              <a:rPr lang="en"/>
              <a:t>tecnológico</a:t>
            </a:r>
            <a:r>
              <a:rPr lang="en"/>
              <a:t> y Web</a:t>
            </a:r>
            <a:endParaRPr/>
          </a:p>
        </p:txBody>
      </p:sp>
      <p:sp>
        <p:nvSpPr>
          <p:cNvPr id="626" name="Google Shape;626;p59"/>
          <p:cNvSpPr txBox="1"/>
          <p:nvPr>
            <p:ph type="title"/>
          </p:nvPr>
        </p:nvSpPr>
        <p:spPr>
          <a:xfrm>
            <a:off x="851950" y="2202575"/>
            <a:ext cx="6740400" cy="36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HTML &amp; CSS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8"/>
          <p:cNvSpPr txBox="1"/>
          <p:nvPr>
            <p:ph type="title"/>
          </p:nvPr>
        </p:nvSpPr>
        <p:spPr>
          <a:xfrm>
            <a:off x="851950"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Line Breaks &amp; Horizontal Rules</a:t>
            </a:r>
            <a:endParaRPr/>
          </a:p>
        </p:txBody>
      </p:sp>
      <p:sp>
        <p:nvSpPr>
          <p:cNvPr id="688" name="Google Shape;688;p68"/>
          <p:cNvSpPr txBox="1"/>
          <p:nvPr/>
        </p:nvSpPr>
        <p:spPr>
          <a:xfrm>
            <a:off x="699200" y="1473075"/>
            <a:ext cx="2226600" cy="284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t/>
            </a:r>
            <a:endParaRPr sz="1200">
              <a:solidFill>
                <a:schemeClr val="dk1"/>
              </a:solidFill>
            </a:endParaRPr>
          </a:p>
          <a:p>
            <a:pPr indent="0" lvl="0" marL="0" rtl="0" algn="l">
              <a:spcBef>
                <a:spcPts val="600"/>
              </a:spcBef>
              <a:spcAft>
                <a:spcPts val="0"/>
              </a:spcAft>
              <a:buNone/>
            </a:pPr>
            <a:r>
              <a:t/>
            </a:r>
            <a:endParaRPr/>
          </a:p>
        </p:txBody>
      </p:sp>
      <p:pic>
        <p:nvPicPr>
          <p:cNvPr id="689" name="Google Shape;689;p68"/>
          <p:cNvPicPr preferRelativeResize="0"/>
          <p:nvPr/>
        </p:nvPicPr>
        <p:blipFill>
          <a:blip r:embed="rId3">
            <a:alphaModFix/>
          </a:blip>
          <a:stretch>
            <a:fillRect/>
          </a:stretch>
        </p:blipFill>
        <p:spPr>
          <a:xfrm>
            <a:off x="3442425" y="665700"/>
            <a:ext cx="5304375" cy="2144700"/>
          </a:xfrm>
          <a:prstGeom prst="rect">
            <a:avLst/>
          </a:prstGeom>
          <a:noFill/>
          <a:ln>
            <a:noFill/>
          </a:ln>
        </p:spPr>
      </p:pic>
      <p:pic>
        <p:nvPicPr>
          <p:cNvPr id="690" name="Google Shape;690;p68"/>
          <p:cNvPicPr preferRelativeResize="0"/>
          <p:nvPr/>
        </p:nvPicPr>
        <p:blipFill>
          <a:blip r:embed="rId4">
            <a:alphaModFix/>
          </a:blip>
          <a:stretch>
            <a:fillRect/>
          </a:stretch>
        </p:blipFill>
        <p:spPr>
          <a:xfrm>
            <a:off x="3442425" y="2810400"/>
            <a:ext cx="5304375" cy="2028301"/>
          </a:xfrm>
          <a:prstGeom prst="rect">
            <a:avLst/>
          </a:prstGeom>
          <a:noFill/>
          <a:ln>
            <a:noFill/>
          </a:ln>
        </p:spPr>
      </p:pic>
      <p:sp>
        <p:nvSpPr>
          <p:cNvPr id="691" name="Google Shape;691;p68"/>
          <p:cNvSpPr txBox="1"/>
          <p:nvPr/>
        </p:nvSpPr>
        <p:spPr>
          <a:xfrm>
            <a:off x="780675" y="3000475"/>
            <a:ext cx="2457300" cy="16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To create a break between themes — such as a </a:t>
            </a:r>
            <a:r>
              <a:rPr b="1" lang="en" sz="1200"/>
              <a:t>change of topic in a book or a new scene in a play</a:t>
            </a:r>
            <a:r>
              <a:rPr lang="en" sz="1200"/>
              <a:t> — you can add a horizontal rule between sections using the tag.</a:t>
            </a:r>
            <a:endParaRPr sz="1200"/>
          </a:p>
        </p:txBody>
      </p:sp>
      <p:sp>
        <p:nvSpPr>
          <p:cNvPr id="692" name="Google Shape;692;p68"/>
          <p:cNvSpPr txBox="1"/>
          <p:nvPr/>
        </p:nvSpPr>
        <p:spPr>
          <a:xfrm>
            <a:off x="780675" y="923225"/>
            <a:ext cx="2362500" cy="16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If you wanted</a:t>
            </a:r>
            <a:endParaRPr sz="1200"/>
          </a:p>
          <a:p>
            <a:pPr indent="0" lvl="0" marL="0" rtl="0" algn="l">
              <a:spcBef>
                <a:spcPts val="0"/>
              </a:spcBef>
              <a:spcAft>
                <a:spcPts val="0"/>
              </a:spcAft>
              <a:buClr>
                <a:schemeClr val="dk1"/>
              </a:buClr>
              <a:buSzPts val="1100"/>
              <a:buFont typeface="Arial"/>
              <a:buNone/>
            </a:pPr>
            <a:r>
              <a:rPr lang="en" sz="1200"/>
              <a:t>to add a line break inside the</a:t>
            </a:r>
            <a:endParaRPr sz="1200"/>
          </a:p>
          <a:p>
            <a:pPr indent="0" lvl="0" marL="0" rtl="0" algn="l">
              <a:spcBef>
                <a:spcPts val="0"/>
              </a:spcBef>
              <a:spcAft>
                <a:spcPts val="0"/>
              </a:spcAft>
              <a:buClr>
                <a:schemeClr val="dk1"/>
              </a:buClr>
              <a:buSzPts val="1100"/>
              <a:buFont typeface="Arial"/>
              <a:buNone/>
            </a:pPr>
            <a:r>
              <a:rPr lang="en" sz="1200"/>
              <a:t>middle of a paragraph you can</a:t>
            </a:r>
            <a:endParaRPr sz="1200"/>
          </a:p>
          <a:p>
            <a:pPr indent="0" lvl="0" marL="0" rtl="0" algn="l">
              <a:spcBef>
                <a:spcPts val="0"/>
              </a:spcBef>
              <a:spcAft>
                <a:spcPts val="0"/>
              </a:spcAft>
              <a:buClr>
                <a:schemeClr val="dk1"/>
              </a:buClr>
              <a:buSzPts val="1100"/>
              <a:buFont typeface="Arial"/>
              <a:buNone/>
            </a:pPr>
            <a:r>
              <a:rPr lang="en" sz="1200"/>
              <a:t>use the line break tag </a:t>
            </a:r>
            <a:r>
              <a:rPr b="1" lang="en" sz="1200"/>
              <a:t>&lt;br /&gt;</a:t>
            </a:r>
            <a:endParaRPr b="1" sz="1200"/>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9"/>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Lists</a:t>
            </a:r>
            <a:endParaRPr/>
          </a:p>
        </p:txBody>
      </p:sp>
      <p:sp>
        <p:nvSpPr>
          <p:cNvPr id="698" name="Google Shape;698;p69"/>
          <p:cNvSpPr txBox="1"/>
          <p:nvPr/>
        </p:nvSpPr>
        <p:spPr>
          <a:xfrm>
            <a:off x="699200" y="745950"/>
            <a:ext cx="5295000" cy="36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 sz="1200">
                <a:solidFill>
                  <a:schemeClr val="dk1"/>
                </a:solidFill>
              </a:rPr>
              <a:t>HTML</a:t>
            </a:r>
            <a:r>
              <a:rPr lang="en" sz="1200">
                <a:solidFill>
                  <a:schemeClr val="dk1"/>
                </a:solidFill>
              </a:rPr>
              <a:t> provides us with </a:t>
            </a:r>
            <a:r>
              <a:rPr b="1" lang="en" sz="1200">
                <a:solidFill>
                  <a:schemeClr val="dk1"/>
                </a:solidFill>
              </a:rPr>
              <a:t>three different types</a:t>
            </a:r>
            <a:r>
              <a:rPr lang="en" sz="1200">
                <a:solidFill>
                  <a:schemeClr val="dk1"/>
                </a:solidFill>
              </a:rPr>
              <a:t>:</a:t>
            </a:r>
            <a:endParaRPr sz="1200">
              <a:solidFill>
                <a:schemeClr val="dk1"/>
              </a:solidFill>
            </a:endParaRPr>
          </a:p>
          <a:p>
            <a:pPr indent="0" lvl="0" marL="0" rtl="0" algn="l">
              <a:lnSpc>
                <a:spcPct val="115000"/>
              </a:lnSpc>
              <a:spcBef>
                <a:spcPts val="2400"/>
              </a:spcBef>
              <a:spcAft>
                <a:spcPts val="0"/>
              </a:spcAft>
              <a:buNone/>
            </a:pPr>
            <a:r>
              <a:rPr lang="en" sz="1200">
                <a:solidFill>
                  <a:schemeClr val="dk1"/>
                </a:solidFill>
              </a:rPr>
              <a:t>● Ordered lists are lists where each item in the list is numbered. For example, the list might be a set of steps for a recipe that must be performed in order, or a legal contract where each point needs to be identified by a section number.</a:t>
            </a:r>
            <a:endParaRPr sz="1200">
              <a:solidFill>
                <a:schemeClr val="dk1"/>
              </a:solidFill>
            </a:endParaRPr>
          </a:p>
          <a:p>
            <a:pPr indent="0" lvl="0" marL="0" rtl="0" algn="l">
              <a:lnSpc>
                <a:spcPct val="115000"/>
              </a:lnSpc>
              <a:spcBef>
                <a:spcPts val="2400"/>
              </a:spcBef>
              <a:spcAft>
                <a:spcPts val="0"/>
              </a:spcAft>
              <a:buNone/>
            </a:pPr>
            <a:r>
              <a:rPr lang="en" sz="1200">
                <a:solidFill>
                  <a:schemeClr val="dk1"/>
                </a:solidFill>
              </a:rPr>
              <a:t>● Unordered lists are lists that begin with a bullet point (rather than characters that indicate order).</a:t>
            </a:r>
            <a:endParaRPr sz="1200">
              <a:solidFill>
                <a:schemeClr val="dk1"/>
              </a:solidFill>
            </a:endParaRPr>
          </a:p>
          <a:p>
            <a:pPr indent="0" lvl="0" marL="0" rtl="0" algn="l">
              <a:lnSpc>
                <a:spcPct val="115000"/>
              </a:lnSpc>
              <a:spcBef>
                <a:spcPts val="2400"/>
              </a:spcBef>
              <a:spcAft>
                <a:spcPts val="0"/>
              </a:spcAft>
              <a:buNone/>
            </a:pPr>
            <a:r>
              <a:rPr lang="en" sz="1200">
                <a:solidFill>
                  <a:schemeClr val="dk1"/>
                </a:solidFill>
              </a:rPr>
              <a:t>● Definition lists are made up of a set of terms along with the definitions for each of those terms.</a:t>
            </a:r>
            <a:endParaRPr sz="1200">
              <a:solidFill>
                <a:schemeClr val="dk1"/>
              </a:solidFill>
            </a:endParaRPr>
          </a:p>
          <a:p>
            <a:pPr indent="0" lvl="0" marL="0" rtl="0" algn="l">
              <a:spcBef>
                <a:spcPts val="6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0"/>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Order</a:t>
            </a:r>
            <a:r>
              <a:rPr lang="en" sz="1200">
                <a:solidFill>
                  <a:schemeClr val="dk1"/>
                </a:solidFill>
                <a:latin typeface="Arial"/>
                <a:ea typeface="Arial"/>
                <a:cs typeface="Arial"/>
                <a:sym typeface="Arial"/>
              </a:rPr>
              <a:t> </a:t>
            </a:r>
            <a:r>
              <a:rPr lang="en"/>
              <a:t>Lists</a:t>
            </a:r>
            <a:endParaRPr/>
          </a:p>
        </p:txBody>
      </p:sp>
      <p:sp>
        <p:nvSpPr>
          <p:cNvPr id="704" name="Google Shape;704;p70"/>
          <p:cNvSpPr txBox="1"/>
          <p:nvPr/>
        </p:nvSpPr>
        <p:spPr>
          <a:xfrm>
            <a:off x="699200" y="745950"/>
            <a:ext cx="2647500" cy="36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en" sz="1200">
                <a:solidFill>
                  <a:schemeClr val="dk1"/>
                </a:solidFill>
              </a:rPr>
              <a:t>The ordered list </a:t>
            </a:r>
            <a:r>
              <a:rPr b="1" lang="en" sz="1200">
                <a:solidFill>
                  <a:schemeClr val="accent6"/>
                </a:solidFill>
              </a:rPr>
              <a:t>&lt;ol&gt;</a:t>
            </a:r>
            <a:r>
              <a:rPr lang="en" sz="1200">
                <a:solidFill>
                  <a:schemeClr val="dk1"/>
                </a:solidFill>
              </a:rPr>
              <a:t> is created with the element.</a:t>
            </a:r>
            <a:endParaRPr sz="1200">
              <a:solidFill>
                <a:schemeClr val="dk1"/>
              </a:solidFill>
            </a:endParaRPr>
          </a:p>
          <a:p>
            <a:pPr indent="0" lvl="0" marL="0" rtl="0" algn="l">
              <a:spcBef>
                <a:spcPts val="600"/>
              </a:spcBef>
              <a:spcAft>
                <a:spcPts val="0"/>
              </a:spcAft>
              <a:buClr>
                <a:schemeClr val="dk1"/>
              </a:buClr>
              <a:buSzPts val="1100"/>
              <a:buFont typeface="Arial"/>
              <a:buNone/>
            </a:pPr>
            <a:r>
              <a:rPr lang="en" sz="1200"/>
              <a:t>Each item in the list is placed between an opening </a:t>
            </a:r>
            <a:r>
              <a:rPr b="1" lang="en" sz="1200">
                <a:solidFill>
                  <a:schemeClr val="accent6"/>
                </a:solidFill>
              </a:rPr>
              <a:t>&lt;li&gt;</a:t>
            </a:r>
            <a:r>
              <a:rPr lang="en" sz="1200"/>
              <a:t> tag and a closing </a:t>
            </a:r>
            <a:r>
              <a:rPr b="1" lang="en" sz="1200">
                <a:solidFill>
                  <a:schemeClr val="accent6"/>
                </a:solidFill>
              </a:rPr>
              <a:t>&lt;/li&gt;</a:t>
            </a:r>
            <a:endParaRPr b="1" sz="1200">
              <a:solidFill>
                <a:schemeClr val="accent6"/>
              </a:solidFill>
            </a:endParaRPr>
          </a:p>
          <a:p>
            <a:pPr indent="0" lvl="0" marL="0" rtl="0" algn="l">
              <a:spcBef>
                <a:spcPts val="0"/>
              </a:spcBef>
              <a:spcAft>
                <a:spcPts val="0"/>
              </a:spcAft>
              <a:buNone/>
            </a:pPr>
            <a:r>
              <a:rPr lang="en" sz="1200"/>
              <a:t>tag. (The li stands for list item.)</a:t>
            </a:r>
            <a:endParaRPr sz="1200"/>
          </a:p>
        </p:txBody>
      </p:sp>
      <p:pic>
        <p:nvPicPr>
          <p:cNvPr id="705" name="Google Shape;705;p70"/>
          <p:cNvPicPr preferRelativeResize="0"/>
          <p:nvPr/>
        </p:nvPicPr>
        <p:blipFill>
          <a:blip r:embed="rId3">
            <a:alphaModFix/>
          </a:blip>
          <a:stretch>
            <a:fillRect/>
          </a:stretch>
        </p:blipFill>
        <p:spPr>
          <a:xfrm>
            <a:off x="4011950" y="485450"/>
            <a:ext cx="4694525" cy="267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1"/>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Unordered</a:t>
            </a:r>
            <a:r>
              <a:rPr lang="en" sz="1200">
                <a:solidFill>
                  <a:schemeClr val="dk1"/>
                </a:solidFill>
                <a:latin typeface="Arial"/>
                <a:ea typeface="Arial"/>
                <a:cs typeface="Arial"/>
                <a:sym typeface="Arial"/>
              </a:rPr>
              <a:t> </a:t>
            </a:r>
            <a:r>
              <a:rPr lang="en"/>
              <a:t>Lists</a:t>
            </a:r>
            <a:endParaRPr/>
          </a:p>
        </p:txBody>
      </p:sp>
      <p:sp>
        <p:nvSpPr>
          <p:cNvPr id="711" name="Google Shape;711;p71"/>
          <p:cNvSpPr txBox="1"/>
          <p:nvPr/>
        </p:nvSpPr>
        <p:spPr>
          <a:xfrm>
            <a:off x="699200" y="745950"/>
            <a:ext cx="2647500" cy="33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en" sz="1200">
                <a:solidFill>
                  <a:schemeClr val="dk1"/>
                </a:solidFill>
              </a:rPr>
              <a:t>The unordered list is created with the </a:t>
            </a:r>
            <a:r>
              <a:rPr b="1" lang="en" sz="1200">
                <a:solidFill>
                  <a:schemeClr val="accent6"/>
                </a:solidFill>
              </a:rPr>
              <a:t>&lt;ul&gt;</a:t>
            </a:r>
            <a:r>
              <a:rPr lang="en" sz="1200">
                <a:solidFill>
                  <a:schemeClr val="dk1"/>
                </a:solidFill>
              </a:rPr>
              <a:t> element.</a:t>
            </a:r>
            <a:endParaRPr sz="1200">
              <a:solidFill>
                <a:schemeClr val="dk1"/>
              </a:solidFill>
            </a:endParaRPr>
          </a:p>
          <a:p>
            <a:pPr indent="0" lvl="0" marL="0" rtl="0" algn="l">
              <a:spcBef>
                <a:spcPts val="600"/>
              </a:spcBef>
              <a:spcAft>
                <a:spcPts val="0"/>
              </a:spcAft>
              <a:buNone/>
            </a:pPr>
            <a:r>
              <a:rPr lang="en" sz="1200"/>
              <a:t>Each item in the list is placed between an opening </a:t>
            </a:r>
            <a:r>
              <a:rPr b="1" lang="en" sz="1200">
                <a:solidFill>
                  <a:schemeClr val="accent6"/>
                </a:solidFill>
              </a:rPr>
              <a:t>&lt;li&gt;</a:t>
            </a:r>
            <a:r>
              <a:rPr lang="en" sz="1200"/>
              <a:t> tag and a closing </a:t>
            </a:r>
            <a:r>
              <a:rPr b="1" lang="en" sz="1200">
                <a:solidFill>
                  <a:schemeClr val="accent6"/>
                </a:solidFill>
              </a:rPr>
              <a:t>&lt;/li&gt;</a:t>
            </a:r>
            <a:endParaRPr b="1" sz="1200">
              <a:solidFill>
                <a:schemeClr val="accent6"/>
              </a:solidFill>
            </a:endParaRPr>
          </a:p>
          <a:p>
            <a:pPr indent="0" lvl="0" marL="0" rtl="0" algn="l">
              <a:spcBef>
                <a:spcPts val="0"/>
              </a:spcBef>
              <a:spcAft>
                <a:spcPts val="0"/>
              </a:spcAft>
              <a:buNone/>
            </a:pPr>
            <a:r>
              <a:rPr lang="en" sz="1200"/>
              <a:t>tag. (The li stands for list item.)</a:t>
            </a:r>
            <a:endParaRPr sz="1200"/>
          </a:p>
          <a:p>
            <a:pPr indent="0" lvl="0" marL="0" rtl="0" algn="l">
              <a:spcBef>
                <a:spcPts val="0"/>
              </a:spcBef>
              <a:spcAft>
                <a:spcPts val="0"/>
              </a:spcAft>
              <a:buNone/>
            </a:pPr>
            <a:r>
              <a:t/>
            </a:r>
            <a:endParaRPr sz="1200"/>
          </a:p>
        </p:txBody>
      </p:sp>
      <p:pic>
        <p:nvPicPr>
          <p:cNvPr id="712" name="Google Shape;712;p71"/>
          <p:cNvPicPr preferRelativeResize="0"/>
          <p:nvPr/>
        </p:nvPicPr>
        <p:blipFill>
          <a:blip r:embed="rId3">
            <a:alphaModFix/>
          </a:blip>
          <a:stretch>
            <a:fillRect/>
          </a:stretch>
        </p:blipFill>
        <p:spPr>
          <a:xfrm>
            <a:off x="4181675" y="818100"/>
            <a:ext cx="4809925" cy="2744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2"/>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Nested</a:t>
            </a:r>
            <a:r>
              <a:rPr lang="en" sz="1200">
                <a:solidFill>
                  <a:schemeClr val="dk1"/>
                </a:solidFill>
                <a:latin typeface="Arial"/>
                <a:ea typeface="Arial"/>
                <a:cs typeface="Arial"/>
                <a:sym typeface="Arial"/>
              </a:rPr>
              <a:t> </a:t>
            </a:r>
            <a:r>
              <a:rPr lang="en"/>
              <a:t>Lists</a:t>
            </a:r>
            <a:endParaRPr/>
          </a:p>
        </p:txBody>
      </p:sp>
      <p:sp>
        <p:nvSpPr>
          <p:cNvPr id="718" name="Google Shape;718;p72"/>
          <p:cNvSpPr txBox="1"/>
          <p:nvPr/>
        </p:nvSpPr>
        <p:spPr>
          <a:xfrm>
            <a:off x="699200" y="745950"/>
            <a:ext cx="2647500" cy="3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You can put a second list inside an </a:t>
            </a:r>
            <a:r>
              <a:rPr b="1" lang="en" sz="1200">
                <a:solidFill>
                  <a:schemeClr val="accent6"/>
                </a:solidFill>
              </a:rPr>
              <a:t>&lt;li&gt;</a:t>
            </a:r>
            <a:r>
              <a:rPr lang="en" sz="1200">
                <a:solidFill>
                  <a:schemeClr val="dk1"/>
                </a:solidFill>
              </a:rPr>
              <a:t> element to create a sublist or nested list.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pic>
        <p:nvPicPr>
          <p:cNvPr id="719" name="Google Shape;719;p72"/>
          <p:cNvPicPr preferRelativeResize="0"/>
          <p:nvPr/>
        </p:nvPicPr>
        <p:blipFill>
          <a:blip r:embed="rId3">
            <a:alphaModFix/>
          </a:blip>
          <a:stretch>
            <a:fillRect/>
          </a:stretch>
        </p:blipFill>
        <p:spPr>
          <a:xfrm>
            <a:off x="4347875" y="496450"/>
            <a:ext cx="4207226" cy="355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3"/>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Links</a:t>
            </a:r>
            <a:endParaRPr/>
          </a:p>
        </p:txBody>
      </p:sp>
      <p:sp>
        <p:nvSpPr>
          <p:cNvPr id="725" name="Google Shape;725;p73"/>
          <p:cNvSpPr txBox="1"/>
          <p:nvPr/>
        </p:nvSpPr>
        <p:spPr>
          <a:xfrm>
            <a:off x="699200" y="745950"/>
            <a:ext cx="5254200" cy="3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Links are the defining feature of the web because they allow you to move from one web page to another — enabling the very idea of browsing or surfing.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t>You will commonly come across the following types of links: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Links from one website to another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Links from one page to another on the same website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Links from one part of a web page to another part of the same  page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Links that open in a new browser window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Links that start up your email program and address a new email to someone</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4"/>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Links</a:t>
            </a:r>
            <a:endParaRPr/>
          </a:p>
        </p:txBody>
      </p:sp>
      <p:sp>
        <p:nvSpPr>
          <p:cNvPr id="731" name="Google Shape;731;p74"/>
          <p:cNvSpPr txBox="1"/>
          <p:nvPr/>
        </p:nvSpPr>
        <p:spPr>
          <a:xfrm>
            <a:off x="699200" y="745950"/>
            <a:ext cx="66594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Links are created using the </a:t>
            </a:r>
            <a:r>
              <a:rPr b="1" lang="en" sz="1200">
                <a:solidFill>
                  <a:schemeClr val="accent6"/>
                </a:solidFill>
              </a:rPr>
              <a:t>&lt;a&gt;</a:t>
            </a:r>
            <a:r>
              <a:rPr lang="en" sz="1200">
                <a:solidFill>
                  <a:schemeClr val="accent6"/>
                </a:solidFill>
              </a:rPr>
              <a:t> </a:t>
            </a:r>
            <a:r>
              <a:rPr lang="en" sz="1200"/>
              <a:t>element. Users can click on anything between the opening </a:t>
            </a:r>
            <a:r>
              <a:rPr b="1" lang="en" sz="1200">
                <a:solidFill>
                  <a:schemeClr val="accent6"/>
                </a:solidFill>
              </a:rPr>
              <a:t>&lt;a&gt;</a:t>
            </a:r>
            <a:r>
              <a:rPr lang="en" sz="1200"/>
              <a:t> </a:t>
            </a:r>
            <a:r>
              <a:rPr lang="en" sz="1200"/>
              <a:t>tag and the closing </a:t>
            </a:r>
            <a:r>
              <a:rPr b="1" lang="en" sz="1200">
                <a:solidFill>
                  <a:schemeClr val="accent6"/>
                </a:solidFill>
              </a:rPr>
              <a:t>&lt;/a&gt;</a:t>
            </a:r>
            <a:r>
              <a:rPr b="1" lang="en" sz="1200">
                <a:solidFill>
                  <a:schemeClr val="accent6"/>
                </a:solidFill>
              </a:rPr>
              <a:t> </a:t>
            </a:r>
            <a:r>
              <a:rPr lang="en" sz="1200"/>
              <a:t>tag. You specify which page you want to link to using the href attribute.</a:t>
            </a:r>
            <a:endParaRPr sz="1200"/>
          </a:p>
        </p:txBody>
      </p:sp>
      <p:pic>
        <p:nvPicPr>
          <p:cNvPr id="732" name="Google Shape;732;p74"/>
          <p:cNvPicPr preferRelativeResize="0"/>
          <p:nvPr/>
        </p:nvPicPr>
        <p:blipFill>
          <a:blip r:embed="rId3">
            <a:alphaModFix/>
          </a:blip>
          <a:stretch>
            <a:fillRect/>
          </a:stretch>
        </p:blipFill>
        <p:spPr>
          <a:xfrm>
            <a:off x="899475" y="1733698"/>
            <a:ext cx="6768049" cy="2822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5"/>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Links</a:t>
            </a:r>
            <a:endParaRPr/>
          </a:p>
        </p:txBody>
      </p:sp>
      <p:sp>
        <p:nvSpPr>
          <p:cNvPr id="738" name="Google Shape;738;p75"/>
          <p:cNvSpPr txBox="1"/>
          <p:nvPr/>
        </p:nvSpPr>
        <p:spPr>
          <a:xfrm>
            <a:off x="522700" y="745950"/>
            <a:ext cx="33600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When you link to a different website, the value of the href attribute will be the full web address for the site, which is known as an </a:t>
            </a:r>
            <a:r>
              <a:rPr b="1" lang="en" sz="1200"/>
              <a:t>absolute URL.</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ABSOLUTE URLS</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 sz="1200"/>
              <a:t>URL stands for </a:t>
            </a:r>
            <a:r>
              <a:rPr b="1" lang="en" sz="1200"/>
              <a:t>Uniform Resource Locator.</a:t>
            </a:r>
            <a:r>
              <a:rPr lang="en" sz="1200"/>
              <a:t> Every web page has its own URL. This is the web address that you would type into a browser if you wanted to visit that specific page.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An absolute </a:t>
            </a:r>
            <a:r>
              <a:rPr b="1" lang="en" sz="1200"/>
              <a:t>URL starts with the domain name for that site, and can be followed by the path to a specific page</a:t>
            </a:r>
            <a:r>
              <a:rPr lang="en" sz="1200"/>
              <a:t>.</a:t>
            </a:r>
            <a:endParaRPr sz="1200"/>
          </a:p>
        </p:txBody>
      </p:sp>
      <p:pic>
        <p:nvPicPr>
          <p:cNvPr id="739" name="Google Shape;739;p75"/>
          <p:cNvPicPr preferRelativeResize="0"/>
          <p:nvPr/>
        </p:nvPicPr>
        <p:blipFill>
          <a:blip r:embed="rId3">
            <a:alphaModFix/>
          </a:blip>
          <a:stretch>
            <a:fillRect/>
          </a:stretch>
        </p:blipFill>
        <p:spPr>
          <a:xfrm>
            <a:off x="4116800" y="745950"/>
            <a:ext cx="4786625" cy="3185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6"/>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Links</a:t>
            </a:r>
            <a:endParaRPr/>
          </a:p>
        </p:txBody>
      </p:sp>
      <p:sp>
        <p:nvSpPr>
          <p:cNvPr id="745" name="Google Shape;745;p76"/>
          <p:cNvSpPr txBox="1"/>
          <p:nvPr/>
        </p:nvSpPr>
        <p:spPr>
          <a:xfrm>
            <a:off x="522700" y="745950"/>
            <a:ext cx="33600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When you are linking to other pages within the same site, you do not need to specify the domain name in the URL. You can use a shorthand known as a </a:t>
            </a:r>
            <a:r>
              <a:rPr b="1" lang="en" sz="1200"/>
              <a:t>relative URL.</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Relative URLS</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n" sz="1200"/>
              <a:t>When linking to other pages within the same site, you can use relative URLs. These are like a shorthand version of absolute URLs because you do not need to specify the domain name.</a:t>
            </a:r>
            <a:endParaRPr sz="1200"/>
          </a:p>
        </p:txBody>
      </p:sp>
      <p:pic>
        <p:nvPicPr>
          <p:cNvPr id="746" name="Google Shape;746;p76"/>
          <p:cNvPicPr preferRelativeResize="0"/>
          <p:nvPr/>
        </p:nvPicPr>
        <p:blipFill>
          <a:blip r:embed="rId3">
            <a:alphaModFix/>
          </a:blip>
          <a:stretch>
            <a:fillRect/>
          </a:stretch>
        </p:blipFill>
        <p:spPr>
          <a:xfrm>
            <a:off x="4425550" y="818100"/>
            <a:ext cx="4566051" cy="3010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7"/>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Links </a:t>
            </a:r>
            <a:endParaRPr/>
          </a:p>
        </p:txBody>
      </p:sp>
      <p:sp>
        <p:nvSpPr>
          <p:cNvPr id="752" name="Google Shape;752;p77"/>
          <p:cNvSpPr txBox="1"/>
          <p:nvPr/>
        </p:nvSpPr>
        <p:spPr>
          <a:xfrm>
            <a:off x="522700" y="745950"/>
            <a:ext cx="33600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Before you can link to a specific part of a page, you need to</a:t>
            </a:r>
            <a:r>
              <a:rPr b="1" lang="en" sz="1200">
                <a:solidFill>
                  <a:schemeClr val="dk1"/>
                </a:solidFill>
              </a:rPr>
              <a:t> identify the points in the page that the link will go to. </a:t>
            </a:r>
            <a:r>
              <a:rPr lang="en" sz="1200">
                <a:solidFill>
                  <a:schemeClr val="dk1"/>
                </a:solidFill>
              </a:rPr>
              <a:t>You do this using the id attribute (which can be used on every HTML element).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You can see that the &lt;h1&gt; and &lt;/h1&gt;</a:t>
            </a:r>
            <a:r>
              <a:rPr b="1" lang="en" sz="1200">
                <a:solidFill>
                  <a:schemeClr val="dk1"/>
                </a:solidFill>
              </a:rPr>
              <a:t> </a:t>
            </a:r>
            <a:r>
              <a:rPr lang="en" sz="1200">
                <a:solidFill>
                  <a:schemeClr val="dk1"/>
                </a:solidFill>
              </a:rPr>
              <a:t>elements in this example have been given id attributes that identify those sections of the page.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 value of the id attribute should start with a letter or an underscore (not a number or any other character) and, on a single page, no two id attributes should have the same value.</a:t>
            </a:r>
            <a:endParaRPr sz="1200">
              <a:solidFill>
                <a:schemeClr val="dk1"/>
              </a:solidFill>
            </a:endParaRPr>
          </a:p>
          <a:p>
            <a:pPr indent="0" lvl="0" marL="0" rtl="0" algn="l">
              <a:spcBef>
                <a:spcPts val="0"/>
              </a:spcBef>
              <a:spcAft>
                <a:spcPts val="0"/>
              </a:spcAft>
              <a:buNone/>
            </a:pPr>
            <a:r>
              <a:t/>
            </a:r>
            <a:endParaRPr sz="1200"/>
          </a:p>
        </p:txBody>
      </p:sp>
      <p:pic>
        <p:nvPicPr>
          <p:cNvPr id="753" name="Google Shape;753;p77"/>
          <p:cNvPicPr preferRelativeResize="0"/>
          <p:nvPr/>
        </p:nvPicPr>
        <p:blipFill>
          <a:blip r:embed="rId3">
            <a:alphaModFix/>
          </a:blip>
          <a:stretch>
            <a:fillRect/>
          </a:stretch>
        </p:blipFill>
        <p:spPr>
          <a:xfrm>
            <a:off x="4826575" y="412975"/>
            <a:ext cx="3920224" cy="4196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0"/>
          <p:cNvSpPr txBox="1"/>
          <p:nvPr>
            <p:ph idx="1" type="body"/>
          </p:nvPr>
        </p:nvSpPr>
        <p:spPr>
          <a:xfrm>
            <a:off x="3543300" y="874175"/>
            <a:ext cx="5011800" cy="3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Intro </a:t>
            </a:r>
            <a:r>
              <a:rPr b="1" lang="en"/>
              <a:t>HTML</a:t>
            </a:r>
            <a:endParaRPr b="1"/>
          </a:p>
          <a:p>
            <a:pPr indent="0" lvl="0" marL="0" rtl="0" algn="l">
              <a:spcBef>
                <a:spcPts val="0"/>
              </a:spcBef>
              <a:spcAft>
                <a:spcPts val="0"/>
              </a:spcAft>
              <a:buClr>
                <a:schemeClr val="dk1"/>
              </a:buClr>
              <a:buSzPts val="1100"/>
              <a:buFont typeface="Arial"/>
              <a:buNone/>
            </a:pPr>
            <a:r>
              <a:rPr lang="en"/>
              <a:t>How Pages Use Structure HTML</a:t>
            </a:r>
            <a:endParaRPr/>
          </a:p>
          <a:p>
            <a:pPr indent="0" lvl="0" marL="0" rtl="0" algn="l">
              <a:spcBef>
                <a:spcPts val="0"/>
              </a:spcBef>
              <a:spcAft>
                <a:spcPts val="0"/>
              </a:spcAft>
              <a:buClr>
                <a:schemeClr val="dk1"/>
              </a:buClr>
              <a:buSzPts val="1100"/>
              <a:buFont typeface="Arial"/>
              <a:buNone/>
            </a:pPr>
            <a:r>
              <a:rPr lang="en"/>
              <a:t>Tags</a:t>
            </a:r>
            <a:endParaRPr/>
          </a:p>
          <a:p>
            <a:pPr indent="0" lvl="0" marL="0" rtl="0" algn="l">
              <a:spcBef>
                <a:spcPts val="0"/>
              </a:spcBef>
              <a:spcAft>
                <a:spcPts val="0"/>
              </a:spcAft>
              <a:buClr>
                <a:schemeClr val="dk1"/>
              </a:buClr>
              <a:buSzPts val="1100"/>
              <a:buFont typeface="Arial"/>
              <a:buNone/>
            </a:pPr>
            <a:r>
              <a:rPr lang="en"/>
              <a:t>Text body head</a:t>
            </a:r>
            <a:endParaRPr/>
          </a:p>
          <a:p>
            <a:pPr indent="0" lvl="0" marL="0" rtl="0" algn="l">
              <a:spcBef>
                <a:spcPts val="0"/>
              </a:spcBef>
              <a:spcAft>
                <a:spcPts val="0"/>
              </a:spcAft>
              <a:buClr>
                <a:schemeClr val="dk1"/>
              </a:buClr>
              <a:buSzPts val="1100"/>
              <a:buFont typeface="Arial"/>
              <a:buNone/>
            </a:pPr>
            <a:r>
              <a:rPr lang="en"/>
              <a:t>List</a:t>
            </a:r>
            <a:endParaRPr/>
          </a:p>
          <a:p>
            <a:pPr indent="0" lvl="0" marL="0" rtl="0" algn="l">
              <a:spcBef>
                <a:spcPts val="0"/>
              </a:spcBef>
              <a:spcAft>
                <a:spcPts val="0"/>
              </a:spcAft>
              <a:buClr>
                <a:schemeClr val="dk1"/>
              </a:buClr>
              <a:buSzPts val="1100"/>
              <a:buFont typeface="Arial"/>
              <a:buNone/>
            </a:pPr>
            <a:r>
              <a:rPr lang="en"/>
              <a:t>Links</a:t>
            </a:r>
            <a:endParaRPr/>
          </a:p>
          <a:p>
            <a:pPr indent="0" lvl="0" marL="0" rtl="0" algn="l">
              <a:spcBef>
                <a:spcPts val="0"/>
              </a:spcBef>
              <a:spcAft>
                <a:spcPts val="0"/>
              </a:spcAft>
              <a:buClr>
                <a:schemeClr val="dk1"/>
              </a:buClr>
              <a:buSzPts val="1100"/>
              <a:buFont typeface="Arial"/>
              <a:buNone/>
            </a:pPr>
            <a:r>
              <a:rPr b="1" lang="en"/>
              <a:t>Intro CSS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632" name="Google Shape;632;p60"/>
          <p:cNvSpPr txBox="1"/>
          <p:nvPr>
            <p:ph type="title"/>
          </p:nvPr>
        </p:nvSpPr>
        <p:spPr>
          <a:xfrm>
            <a:off x="571500" y="874175"/>
            <a:ext cx="1943100" cy="16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8"/>
          <p:cNvSpPr txBox="1"/>
          <p:nvPr>
            <p:ph type="title"/>
          </p:nvPr>
        </p:nvSpPr>
        <p:spPr>
          <a:xfrm>
            <a:off x="838375"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Images</a:t>
            </a:r>
            <a:r>
              <a:rPr lang="en">
                <a:solidFill>
                  <a:schemeClr val="dk1"/>
                </a:solidFill>
              </a:rPr>
              <a:t> </a:t>
            </a:r>
            <a:endParaRPr/>
          </a:p>
        </p:txBody>
      </p:sp>
      <p:sp>
        <p:nvSpPr>
          <p:cNvPr id="759" name="Google Shape;759;p78"/>
          <p:cNvSpPr txBox="1"/>
          <p:nvPr/>
        </p:nvSpPr>
        <p:spPr>
          <a:xfrm>
            <a:off x="522700" y="745950"/>
            <a:ext cx="33600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You will also often see an </a:t>
            </a:r>
            <a:r>
              <a:rPr b="1" lang="en" sz="1200">
                <a:solidFill>
                  <a:schemeClr val="dk1"/>
                </a:solidFill>
              </a:rPr>
              <a:t>&lt;img&gt; </a:t>
            </a:r>
            <a:r>
              <a:rPr lang="en" sz="1200">
                <a:solidFill>
                  <a:schemeClr val="dk1"/>
                </a:solidFill>
              </a:rPr>
              <a:t>element use two other attributes that specify its size: height This specifies the height of the image in pixels. width This specifies the width of the image in pixels.</a:t>
            </a:r>
            <a:endParaRPr sz="1200">
              <a:solidFill>
                <a:schemeClr val="dk1"/>
              </a:solidFill>
            </a:endParaRPr>
          </a:p>
          <a:p>
            <a:pPr indent="0" lvl="0" marL="0" rtl="0" algn="l">
              <a:spcBef>
                <a:spcPts val="0"/>
              </a:spcBef>
              <a:spcAft>
                <a:spcPts val="0"/>
              </a:spcAft>
              <a:buNone/>
            </a:pPr>
            <a:r>
              <a:t/>
            </a:r>
            <a:endParaRPr sz="1200"/>
          </a:p>
        </p:txBody>
      </p:sp>
      <p:pic>
        <p:nvPicPr>
          <p:cNvPr id="760" name="Google Shape;760;p78"/>
          <p:cNvPicPr preferRelativeResize="0"/>
          <p:nvPr/>
        </p:nvPicPr>
        <p:blipFill>
          <a:blip r:embed="rId3">
            <a:alphaModFix/>
          </a:blip>
          <a:stretch>
            <a:fillRect/>
          </a:stretch>
        </p:blipFill>
        <p:spPr>
          <a:xfrm>
            <a:off x="4572000" y="485250"/>
            <a:ext cx="3818377" cy="4173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9"/>
          <p:cNvSpPr txBox="1"/>
          <p:nvPr>
            <p:ph type="title"/>
          </p:nvPr>
        </p:nvSpPr>
        <p:spPr>
          <a:xfrm>
            <a:off x="838375" y="248700"/>
            <a:ext cx="4809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Understanding CSS: Thinking Inside the Box</a:t>
            </a:r>
            <a:endParaRPr/>
          </a:p>
        </p:txBody>
      </p:sp>
      <p:sp>
        <p:nvSpPr>
          <p:cNvPr id="766" name="Google Shape;766;p79"/>
          <p:cNvSpPr txBox="1"/>
          <p:nvPr/>
        </p:nvSpPr>
        <p:spPr>
          <a:xfrm>
            <a:off x="522700" y="745950"/>
            <a:ext cx="30549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 key to understanding how CSS works is to imagine that there is an invisible box around every HTML element.</a:t>
            </a:r>
            <a:r>
              <a:rPr lang="en"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CSS allows you to create rules that control the way that each individual box (and the contents of that box) is presented.</a:t>
            </a:r>
            <a:endParaRPr sz="9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767" name="Google Shape;767;p79"/>
          <p:cNvPicPr preferRelativeResize="0"/>
          <p:nvPr/>
        </p:nvPicPr>
        <p:blipFill>
          <a:blip r:embed="rId3">
            <a:alphaModFix/>
          </a:blip>
          <a:stretch>
            <a:fillRect/>
          </a:stretch>
        </p:blipFill>
        <p:spPr>
          <a:xfrm>
            <a:off x="3543300" y="824875"/>
            <a:ext cx="5529774" cy="3530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838375" y="248700"/>
            <a:ext cx="4809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Using external CSS</a:t>
            </a:r>
            <a:endParaRPr/>
          </a:p>
        </p:txBody>
      </p:sp>
      <p:sp>
        <p:nvSpPr>
          <p:cNvPr id="773" name="Google Shape;773;p80"/>
          <p:cNvSpPr txBox="1"/>
          <p:nvPr/>
        </p:nvSpPr>
        <p:spPr>
          <a:xfrm>
            <a:off x="522700" y="745950"/>
            <a:ext cx="30549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The </a:t>
            </a:r>
            <a:r>
              <a:rPr b="1" lang="en" sz="900">
                <a:solidFill>
                  <a:schemeClr val="dk1"/>
                </a:solidFill>
              </a:rPr>
              <a:t>&lt;link&gt;</a:t>
            </a:r>
            <a:r>
              <a:rPr lang="en" sz="900">
                <a:solidFill>
                  <a:schemeClr val="dk1"/>
                </a:solidFill>
              </a:rPr>
              <a:t> element can be used in an HTML document to tell the browser where to find the CSS file used to style the page. It is an empty element (meaning it does not need a closing tag), and it lives inside the element. It should use three attributes: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 sz="900">
                <a:solidFill>
                  <a:schemeClr val="dk1"/>
                </a:solidFill>
              </a:rPr>
              <a:t>Href</a:t>
            </a:r>
            <a:r>
              <a:rPr lang="en" sz="900">
                <a:solidFill>
                  <a:schemeClr val="dk1"/>
                </a:solidFill>
              </a:rPr>
              <a:t>: This specifies the path to the CSS file (which is often placed in a folder called css or styles).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 sz="900">
                <a:solidFill>
                  <a:schemeClr val="dk1"/>
                </a:solidFill>
              </a:rPr>
              <a:t>Type</a:t>
            </a:r>
            <a:r>
              <a:rPr lang="en" sz="900">
                <a:solidFill>
                  <a:schemeClr val="dk1"/>
                </a:solidFill>
              </a:rPr>
              <a:t>: This attribute specifies the type of document being linked to. The value should be text/css.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 sz="900">
                <a:solidFill>
                  <a:schemeClr val="dk1"/>
                </a:solidFill>
              </a:rPr>
              <a:t>Rel</a:t>
            </a:r>
            <a:r>
              <a:rPr lang="en" sz="900">
                <a:solidFill>
                  <a:schemeClr val="dk1"/>
                </a:solidFill>
              </a:rPr>
              <a:t>: This specifies the relationship between the HTML page and the file it is linked to. The value should be stylesheet when linking to a CSS file.</a:t>
            </a:r>
            <a:endParaRPr sz="900">
              <a:solidFill>
                <a:schemeClr val="dk1"/>
              </a:solidFill>
            </a:endParaRPr>
          </a:p>
        </p:txBody>
      </p:sp>
      <p:pic>
        <p:nvPicPr>
          <p:cNvPr id="774" name="Google Shape;774;p80"/>
          <p:cNvPicPr preferRelativeResize="0"/>
          <p:nvPr/>
        </p:nvPicPr>
        <p:blipFill>
          <a:blip r:embed="rId3">
            <a:alphaModFix/>
          </a:blip>
          <a:stretch>
            <a:fillRect/>
          </a:stretch>
        </p:blipFill>
        <p:spPr>
          <a:xfrm>
            <a:off x="3768046" y="582750"/>
            <a:ext cx="4669954" cy="3530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1"/>
          <p:cNvSpPr txBox="1"/>
          <p:nvPr>
            <p:ph type="title"/>
          </p:nvPr>
        </p:nvSpPr>
        <p:spPr>
          <a:xfrm>
            <a:off x="838375" y="248700"/>
            <a:ext cx="4809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Using external CSS</a:t>
            </a:r>
            <a:endParaRPr/>
          </a:p>
        </p:txBody>
      </p:sp>
      <p:sp>
        <p:nvSpPr>
          <p:cNvPr id="780" name="Google Shape;780;p81"/>
          <p:cNvSpPr txBox="1"/>
          <p:nvPr/>
        </p:nvSpPr>
        <p:spPr>
          <a:xfrm>
            <a:off x="522700" y="745950"/>
            <a:ext cx="30549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pic>
        <p:nvPicPr>
          <p:cNvPr id="781" name="Google Shape;781;p81"/>
          <p:cNvPicPr preferRelativeResize="0"/>
          <p:nvPr/>
        </p:nvPicPr>
        <p:blipFill>
          <a:blip r:embed="rId3">
            <a:alphaModFix/>
          </a:blip>
          <a:stretch>
            <a:fillRect/>
          </a:stretch>
        </p:blipFill>
        <p:spPr>
          <a:xfrm>
            <a:off x="1930175" y="833450"/>
            <a:ext cx="4431301" cy="3354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2"/>
          <p:cNvSpPr txBox="1"/>
          <p:nvPr>
            <p:ph type="title"/>
          </p:nvPr>
        </p:nvSpPr>
        <p:spPr>
          <a:xfrm>
            <a:off x="838375" y="248700"/>
            <a:ext cx="4809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Using external CSS</a:t>
            </a:r>
            <a:endParaRPr/>
          </a:p>
        </p:txBody>
      </p:sp>
      <p:sp>
        <p:nvSpPr>
          <p:cNvPr id="787" name="Google Shape;787;p82"/>
          <p:cNvSpPr txBox="1"/>
          <p:nvPr/>
        </p:nvSpPr>
        <p:spPr>
          <a:xfrm>
            <a:off x="522700" y="745950"/>
            <a:ext cx="30549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pic>
        <p:nvPicPr>
          <p:cNvPr id="788" name="Google Shape;788;p82"/>
          <p:cNvPicPr preferRelativeResize="0"/>
          <p:nvPr/>
        </p:nvPicPr>
        <p:blipFill>
          <a:blip r:embed="rId3">
            <a:alphaModFix/>
          </a:blip>
          <a:stretch>
            <a:fillRect/>
          </a:stretch>
        </p:blipFill>
        <p:spPr>
          <a:xfrm>
            <a:off x="2195825" y="665700"/>
            <a:ext cx="3533109" cy="4172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3"/>
          <p:cNvSpPr txBox="1"/>
          <p:nvPr>
            <p:ph type="title"/>
          </p:nvPr>
        </p:nvSpPr>
        <p:spPr>
          <a:xfrm>
            <a:off x="838375" y="248700"/>
            <a:ext cx="4809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Using external CSS</a:t>
            </a:r>
            <a:endParaRPr/>
          </a:p>
        </p:txBody>
      </p:sp>
      <p:pic>
        <p:nvPicPr>
          <p:cNvPr id="794" name="Google Shape;794;p83"/>
          <p:cNvPicPr preferRelativeResize="0"/>
          <p:nvPr/>
        </p:nvPicPr>
        <p:blipFill>
          <a:blip r:embed="rId3">
            <a:alphaModFix/>
          </a:blip>
          <a:stretch>
            <a:fillRect/>
          </a:stretch>
        </p:blipFill>
        <p:spPr>
          <a:xfrm>
            <a:off x="3017125" y="541575"/>
            <a:ext cx="3191225" cy="41854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4"/>
          <p:cNvSpPr txBox="1"/>
          <p:nvPr>
            <p:ph type="title"/>
          </p:nvPr>
        </p:nvSpPr>
        <p:spPr>
          <a:xfrm>
            <a:off x="838375" y="248700"/>
            <a:ext cx="4809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Some properties </a:t>
            </a:r>
            <a:r>
              <a:rPr lang="en">
                <a:solidFill>
                  <a:schemeClr val="dk1"/>
                </a:solidFill>
              </a:rPr>
              <a:t>CSS</a:t>
            </a:r>
            <a:endParaRPr/>
          </a:p>
        </p:txBody>
      </p:sp>
      <p:sp>
        <p:nvSpPr>
          <p:cNvPr id="800" name="Google Shape;800;p84"/>
          <p:cNvSpPr txBox="1"/>
          <p:nvPr/>
        </p:nvSpPr>
        <p:spPr>
          <a:xfrm>
            <a:off x="963975" y="753525"/>
            <a:ext cx="30000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chemeClr val="dk1"/>
                </a:solidFill>
                <a:highlight>
                  <a:schemeClr val="lt1"/>
                </a:highlight>
                <a:latin typeface="Courier New"/>
                <a:ea typeface="Courier New"/>
                <a:cs typeface="Courier New"/>
                <a:sym typeface="Courier New"/>
              </a:rPr>
              <a:t> display: flex;</a:t>
            </a:r>
            <a:endParaRPr sz="9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chemeClr val="lt1"/>
                </a:highlight>
                <a:latin typeface="Courier New"/>
                <a:ea typeface="Courier New"/>
                <a:cs typeface="Courier New"/>
                <a:sym typeface="Courier New"/>
              </a:rPr>
              <a:t> flex-direction: column;</a:t>
            </a:r>
            <a:endParaRPr sz="9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chemeClr val="lt1"/>
                </a:highlight>
                <a:latin typeface="Courier New"/>
                <a:ea typeface="Courier New"/>
                <a:cs typeface="Courier New"/>
                <a:sym typeface="Courier New"/>
              </a:rPr>
              <a:t> justify-content: center;</a:t>
            </a:r>
            <a:endParaRPr sz="9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chemeClr val="lt1"/>
                </a:highlight>
                <a:latin typeface="Courier New"/>
                <a:ea typeface="Courier New"/>
                <a:cs typeface="Courier New"/>
                <a:sym typeface="Courier New"/>
              </a:rPr>
              <a:t> align-items: center;</a:t>
            </a:r>
            <a:endParaRPr sz="9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chemeClr val="lt1"/>
                </a:highlight>
                <a:latin typeface="Courier New"/>
                <a:ea typeface="Courier New"/>
                <a:cs typeface="Courier New"/>
                <a:sym typeface="Courier New"/>
              </a:rPr>
              <a:t> font-family: Source serif Pro</a:t>
            </a:r>
            <a:endParaRPr sz="900">
              <a:solidFill>
                <a:schemeClr val="dk1"/>
              </a:solidFill>
              <a:highlight>
                <a:schemeClr val="lt1"/>
              </a:highlight>
              <a:latin typeface="Courier New"/>
              <a:ea typeface="Courier New"/>
              <a:cs typeface="Courier New"/>
              <a:sym typeface="Courier New"/>
            </a:endParaRPr>
          </a:p>
        </p:txBody>
      </p:sp>
      <p:sp>
        <p:nvSpPr>
          <p:cNvPr id="801" name="Google Shape;801;p84"/>
          <p:cNvSpPr txBox="1"/>
          <p:nvPr/>
        </p:nvSpPr>
        <p:spPr>
          <a:xfrm>
            <a:off x="1055275" y="2032800"/>
            <a:ext cx="4368600" cy="738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900">
                <a:solidFill>
                  <a:schemeClr val="dk1"/>
                </a:solidFill>
                <a:highlight>
                  <a:schemeClr val="lt1"/>
                </a:highlight>
                <a:latin typeface="Courier New"/>
                <a:ea typeface="Courier New"/>
                <a:cs typeface="Courier New"/>
                <a:sym typeface="Courier New"/>
              </a:rPr>
              <a:t>text-align: center;</a:t>
            </a:r>
            <a:endParaRPr sz="9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chemeClr val="lt1"/>
              </a:highlight>
              <a:latin typeface="Courier New"/>
              <a:ea typeface="Courier New"/>
              <a:cs typeface="Courier New"/>
              <a:sym typeface="Courier New"/>
            </a:endParaRPr>
          </a:p>
        </p:txBody>
      </p:sp>
      <p:sp>
        <p:nvSpPr>
          <p:cNvPr id="802" name="Google Shape;802;p84"/>
          <p:cNvSpPr txBox="1"/>
          <p:nvPr/>
        </p:nvSpPr>
        <p:spPr>
          <a:xfrm>
            <a:off x="1014600" y="2571750"/>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chemeClr val="dk1"/>
                </a:solidFill>
                <a:highlight>
                  <a:schemeClr val="lt1"/>
                </a:highlight>
                <a:latin typeface="Courier New"/>
                <a:ea typeface="Courier New"/>
                <a:cs typeface="Courier New"/>
                <a:sym typeface="Courier New"/>
              </a:rPr>
              <a:t>padding: 5px 20% 0px 20%;</a:t>
            </a:r>
            <a:endParaRPr sz="900">
              <a:solidFill>
                <a:schemeClr val="dk1"/>
              </a:solidFill>
              <a:highlight>
                <a:schemeClr val="lt1"/>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5"/>
          <p:cNvSpPr txBox="1"/>
          <p:nvPr>
            <p:ph type="title"/>
          </p:nvPr>
        </p:nvSpPr>
        <p:spPr>
          <a:xfrm>
            <a:off x="838375" y="248700"/>
            <a:ext cx="4809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PSet_001</a:t>
            </a:r>
            <a:endParaRPr/>
          </a:p>
        </p:txBody>
      </p:sp>
      <p:sp>
        <p:nvSpPr>
          <p:cNvPr id="808" name="Google Shape;808;p85"/>
          <p:cNvSpPr txBox="1"/>
          <p:nvPr/>
        </p:nvSpPr>
        <p:spPr>
          <a:xfrm>
            <a:off x="963975" y="753525"/>
            <a:ext cx="6313200" cy="11544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Nunito Sans"/>
              <a:buChar char="●"/>
            </a:pPr>
            <a:r>
              <a:rPr lang="en" sz="1800">
                <a:solidFill>
                  <a:schemeClr val="dk1"/>
                </a:solidFill>
                <a:highlight>
                  <a:schemeClr val="lt1"/>
                </a:highlight>
                <a:latin typeface="Nunito Sans"/>
                <a:ea typeface="Nunito Sans"/>
                <a:cs typeface="Nunito Sans"/>
                <a:sym typeface="Nunito Sans"/>
              </a:rPr>
              <a:t>Build a web page like </a:t>
            </a:r>
            <a:r>
              <a:rPr lang="en" sz="1800">
                <a:solidFill>
                  <a:schemeClr val="dk1"/>
                </a:solidFill>
                <a:highlight>
                  <a:schemeClr val="lt1"/>
                </a:highlight>
                <a:latin typeface="Nunito Sans"/>
                <a:ea typeface="Nunito Sans"/>
                <a:cs typeface="Nunito Sans"/>
                <a:sym typeface="Nunito Sans"/>
              </a:rPr>
              <a:t>medium</a:t>
            </a:r>
            <a:r>
              <a:rPr lang="en" sz="1800">
                <a:solidFill>
                  <a:schemeClr val="dk1"/>
                </a:solidFill>
                <a:highlight>
                  <a:schemeClr val="lt1"/>
                </a:highlight>
                <a:latin typeface="Nunito Sans"/>
                <a:ea typeface="Nunito Sans"/>
                <a:cs typeface="Nunito Sans"/>
                <a:sym typeface="Nunito Sans"/>
              </a:rPr>
              <a:t> one using the tools you saw during the presentation</a:t>
            </a:r>
            <a:endParaRPr sz="1800">
              <a:solidFill>
                <a:schemeClr val="dk1"/>
              </a:solidFill>
              <a:highlight>
                <a:schemeClr val="lt1"/>
              </a:highlight>
              <a:latin typeface="Nunito Sans"/>
              <a:ea typeface="Nunito Sans"/>
              <a:cs typeface="Nunito Sans"/>
              <a:sym typeface="Nunito Sans"/>
            </a:endParaRPr>
          </a:p>
          <a:p>
            <a:pPr indent="0" lvl="0" marL="0" rtl="0" algn="l">
              <a:lnSpc>
                <a:spcPct val="150000"/>
              </a:lnSpc>
              <a:spcBef>
                <a:spcPts val="0"/>
              </a:spcBef>
              <a:spcAft>
                <a:spcPts val="0"/>
              </a:spcAft>
              <a:buNone/>
            </a:pPr>
            <a:r>
              <a:t/>
            </a:r>
            <a:endParaRPr sz="900">
              <a:solidFill>
                <a:schemeClr val="dk1"/>
              </a:solidFill>
              <a:highlight>
                <a:schemeClr val="lt1"/>
              </a:highlight>
              <a:latin typeface="Courier New"/>
              <a:ea typeface="Courier New"/>
              <a:cs typeface="Courier New"/>
              <a:sym typeface="Courier New"/>
            </a:endParaRPr>
          </a:p>
        </p:txBody>
      </p:sp>
      <p:sp>
        <p:nvSpPr>
          <p:cNvPr id="809" name="Google Shape;809;p85"/>
          <p:cNvSpPr txBox="1"/>
          <p:nvPr/>
        </p:nvSpPr>
        <p:spPr>
          <a:xfrm>
            <a:off x="1479750" y="1761275"/>
            <a:ext cx="5570400" cy="1131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u="sng">
                <a:solidFill>
                  <a:schemeClr val="hlink"/>
                </a:solidFill>
                <a:highlight>
                  <a:schemeClr val="lt1"/>
                </a:highlight>
                <a:latin typeface="Courier New"/>
                <a:ea typeface="Courier New"/>
                <a:cs typeface="Courier New"/>
                <a:sym typeface="Courier New"/>
                <a:hlinkClick r:id="rId3"/>
              </a:rPr>
              <a:t>https://towardsdatascience.com/the-math-behind-neural-networks-a34a51b93873#2077</a:t>
            </a:r>
            <a:endParaRPr sz="13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chemeClr val="lt1"/>
              </a:highlight>
              <a:latin typeface="Courier New"/>
              <a:ea typeface="Courier New"/>
              <a:cs typeface="Courier New"/>
              <a:sym typeface="Courier New"/>
            </a:endParaRPr>
          </a:p>
        </p:txBody>
      </p:sp>
      <p:sp>
        <p:nvSpPr>
          <p:cNvPr id="810" name="Google Shape;810;p85"/>
          <p:cNvSpPr txBox="1"/>
          <p:nvPr/>
        </p:nvSpPr>
        <p:spPr>
          <a:xfrm>
            <a:off x="1014600" y="2571750"/>
            <a:ext cx="30000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9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chemeClr val="lt1"/>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6"/>
          <p:cNvSpPr txBox="1"/>
          <p:nvPr/>
        </p:nvSpPr>
        <p:spPr>
          <a:xfrm rot="-5400000">
            <a:off x="-410425" y="4159525"/>
            <a:ext cx="1219200" cy="217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proprietary + confidential</a:t>
            </a:r>
            <a:endParaRPr sz="580">
              <a:solidFill>
                <a:srgbClr val="FFFFFF"/>
              </a:solidFill>
              <a:latin typeface="Nunito Sans"/>
              <a:ea typeface="Nunito Sans"/>
              <a:cs typeface="Nunito Sans"/>
              <a:sym typeface="Nunito Sans"/>
            </a:endParaRPr>
          </a:p>
        </p:txBody>
      </p:sp>
      <p:sp>
        <p:nvSpPr>
          <p:cNvPr id="816" name="Google Shape;816;p86"/>
          <p:cNvSpPr txBox="1"/>
          <p:nvPr/>
        </p:nvSpPr>
        <p:spPr>
          <a:xfrm rot="-5400000">
            <a:off x="-410425" y="649875"/>
            <a:ext cx="1219200" cy="2226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440"/>
              <a:buNone/>
            </a:pPr>
            <a:r>
              <a:rPr lang="en" sz="580">
                <a:solidFill>
                  <a:srgbClr val="FFFFFF"/>
                </a:solidFill>
                <a:latin typeface="Nunito Sans"/>
                <a:ea typeface="Nunito Sans"/>
                <a:cs typeface="Nunito Sans"/>
                <a:sym typeface="Nunito Sans"/>
              </a:rPr>
              <a:t>www.wizeline.com</a:t>
            </a:r>
            <a:endParaRPr sz="580">
              <a:solidFill>
                <a:srgbClr val="FFFFFF"/>
              </a:solidFill>
              <a:latin typeface="Nunito Sans"/>
              <a:ea typeface="Nunito Sans"/>
              <a:cs typeface="Nunito Sans"/>
              <a:sym typeface="Nunito Sans"/>
            </a:endParaRPr>
          </a:p>
        </p:txBody>
      </p:sp>
      <p:sp>
        <p:nvSpPr>
          <p:cNvPr id="817" name="Google Shape;817;p86"/>
          <p:cNvSpPr txBox="1"/>
          <p:nvPr/>
        </p:nvSpPr>
        <p:spPr>
          <a:xfrm>
            <a:off x="1650150" y="3318750"/>
            <a:ext cx="58437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1"/>
          <p:cNvSpPr txBox="1"/>
          <p:nvPr>
            <p:ph type="title"/>
          </p:nvPr>
        </p:nvSpPr>
        <p:spPr>
          <a:xfrm>
            <a:off x="851950" y="248700"/>
            <a:ext cx="4347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HTML</a:t>
            </a:r>
            <a:endParaRPr/>
          </a:p>
        </p:txBody>
      </p:sp>
      <p:sp>
        <p:nvSpPr>
          <p:cNvPr id="638" name="Google Shape;638;p61"/>
          <p:cNvSpPr txBox="1"/>
          <p:nvPr>
            <p:ph idx="1" type="body"/>
          </p:nvPr>
        </p:nvSpPr>
        <p:spPr>
          <a:xfrm>
            <a:off x="571500" y="1152475"/>
            <a:ext cx="7983600" cy="35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may know that HTML stands for </a:t>
            </a:r>
            <a:r>
              <a:rPr b="1" lang="en"/>
              <a:t>HyperText Markup Language.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b="1" lang="en"/>
              <a:t>HyperText</a:t>
            </a:r>
            <a:r>
              <a:rPr lang="en"/>
              <a:t> part refers to the fact that </a:t>
            </a:r>
            <a:r>
              <a:rPr b="1" lang="en"/>
              <a:t>HTML allows you to create links that allow visitors to move from one page to another quickly and easily.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a:t>
            </a:r>
            <a:r>
              <a:rPr b="1" lang="en"/>
              <a:t>markup language</a:t>
            </a:r>
            <a:r>
              <a:rPr lang="en"/>
              <a:t> allows you to </a:t>
            </a:r>
            <a:r>
              <a:rPr b="1" lang="en"/>
              <a:t>annotate text</a:t>
            </a:r>
            <a:r>
              <a:rPr lang="en"/>
              <a:t>, and t</a:t>
            </a:r>
            <a:r>
              <a:rPr b="1" lang="en"/>
              <a:t>hese annotations provide additional meaning to the contents of a document.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If you think of a web page, we add code around the original text we want to display and the browser then uses the code to display the page correctly. </a:t>
            </a:r>
            <a:r>
              <a:rPr b="1" lang="en"/>
              <a:t>So the tags we add are the markup.</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2"/>
          <p:cNvSpPr txBox="1"/>
          <p:nvPr>
            <p:ph type="title"/>
          </p:nvPr>
        </p:nvSpPr>
        <p:spPr>
          <a:xfrm>
            <a:off x="851950" y="248700"/>
            <a:ext cx="4347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Pages Use Structure </a:t>
            </a:r>
            <a:endParaRPr/>
          </a:p>
        </p:txBody>
      </p:sp>
      <p:sp>
        <p:nvSpPr>
          <p:cNvPr id="644" name="Google Shape;644;p62"/>
          <p:cNvSpPr txBox="1"/>
          <p:nvPr>
            <p:ph idx="1" type="body"/>
          </p:nvPr>
        </p:nvSpPr>
        <p:spPr>
          <a:xfrm>
            <a:off x="571500" y="1152475"/>
            <a:ext cx="7983600" cy="35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all kinds of documents, structure is very important in helping readers to understand the messages you are trying to convey and to navigate around the document. </a:t>
            </a:r>
            <a:r>
              <a:rPr b="1" lang="en"/>
              <a:t>So, in order to learn how to write web pages, it is very important to understand how to structure documents.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Think about the stories you read in a newspaper:</a:t>
            </a:r>
            <a:r>
              <a:rPr lang="en"/>
              <a:t> for each story, there will be a </a:t>
            </a:r>
            <a:r>
              <a:rPr b="1" lang="en"/>
              <a:t>headline, some text, and possibly some images.</a:t>
            </a:r>
            <a:r>
              <a:rPr lang="en"/>
              <a:t> If the article is a long piece, there may be subheadings that split the story into separate sections or quotes from those involved. Structure helps readers understand the stories in the newspaper.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See how HTML describes the structure of a web page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Learn how tags or elements are added to your document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Write your first web page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3"/>
          <p:cNvSpPr txBox="1"/>
          <p:nvPr/>
        </p:nvSpPr>
        <p:spPr>
          <a:xfrm>
            <a:off x="483125" y="4183850"/>
            <a:ext cx="22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50" name="Google Shape;650;p63"/>
          <p:cNvPicPr preferRelativeResize="0"/>
          <p:nvPr/>
        </p:nvPicPr>
        <p:blipFill>
          <a:blip r:embed="rId3">
            <a:alphaModFix/>
          </a:blip>
          <a:stretch>
            <a:fillRect/>
          </a:stretch>
        </p:blipFill>
        <p:spPr>
          <a:xfrm>
            <a:off x="86875" y="665700"/>
            <a:ext cx="4233599" cy="4172999"/>
          </a:xfrm>
          <a:prstGeom prst="rect">
            <a:avLst/>
          </a:prstGeom>
          <a:noFill/>
          <a:ln>
            <a:noFill/>
          </a:ln>
        </p:spPr>
      </p:pic>
      <p:pic>
        <p:nvPicPr>
          <p:cNvPr id="651" name="Google Shape;651;p63"/>
          <p:cNvPicPr preferRelativeResize="0"/>
          <p:nvPr/>
        </p:nvPicPr>
        <p:blipFill>
          <a:blip r:embed="rId4">
            <a:alphaModFix/>
          </a:blip>
          <a:stretch>
            <a:fillRect/>
          </a:stretch>
        </p:blipFill>
        <p:spPr>
          <a:xfrm>
            <a:off x="4286725" y="616250"/>
            <a:ext cx="4830700" cy="4376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4"/>
          <p:cNvSpPr txBox="1"/>
          <p:nvPr>
            <p:ph type="title"/>
          </p:nvPr>
        </p:nvSpPr>
        <p:spPr>
          <a:xfrm>
            <a:off x="851950" y="248700"/>
            <a:ext cx="4347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Closer Look at Tags</a:t>
            </a:r>
            <a:endParaRPr/>
          </a:p>
        </p:txBody>
      </p:sp>
      <p:pic>
        <p:nvPicPr>
          <p:cNvPr id="657" name="Google Shape;657;p64"/>
          <p:cNvPicPr preferRelativeResize="0"/>
          <p:nvPr/>
        </p:nvPicPr>
        <p:blipFill>
          <a:blip r:embed="rId3">
            <a:alphaModFix/>
          </a:blip>
          <a:stretch>
            <a:fillRect/>
          </a:stretch>
        </p:blipFill>
        <p:spPr>
          <a:xfrm>
            <a:off x="601100" y="768400"/>
            <a:ext cx="4107252" cy="3924025"/>
          </a:xfrm>
          <a:prstGeom prst="rect">
            <a:avLst/>
          </a:prstGeom>
          <a:noFill/>
          <a:ln>
            <a:noFill/>
          </a:ln>
        </p:spPr>
      </p:pic>
      <p:pic>
        <p:nvPicPr>
          <p:cNvPr id="658" name="Google Shape;658;p64"/>
          <p:cNvPicPr preferRelativeResize="0"/>
          <p:nvPr/>
        </p:nvPicPr>
        <p:blipFill>
          <a:blip r:embed="rId4">
            <a:alphaModFix/>
          </a:blip>
          <a:stretch>
            <a:fillRect/>
          </a:stretch>
        </p:blipFill>
        <p:spPr>
          <a:xfrm>
            <a:off x="4856875" y="749900"/>
            <a:ext cx="3982327" cy="3961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5"/>
          <p:cNvSpPr txBox="1"/>
          <p:nvPr>
            <p:ph type="title"/>
          </p:nvPr>
        </p:nvSpPr>
        <p:spPr>
          <a:xfrm>
            <a:off x="851950" y="248700"/>
            <a:ext cx="43476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Text </a:t>
            </a:r>
            <a:r>
              <a:rPr lang="en"/>
              <a:t>Body, Head &amp; Title</a:t>
            </a:r>
            <a:endParaRPr/>
          </a:p>
        </p:txBody>
      </p:sp>
      <p:sp>
        <p:nvSpPr>
          <p:cNvPr id="664" name="Google Shape;664;p65"/>
          <p:cNvSpPr txBox="1"/>
          <p:nvPr>
            <p:ph idx="1" type="body"/>
          </p:nvPr>
        </p:nvSpPr>
        <p:spPr>
          <a:xfrm>
            <a:off x="503675" y="737775"/>
            <a:ext cx="4466700" cy="389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You met the </a:t>
            </a:r>
            <a:r>
              <a:rPr b="1" lang="en">
                <a:solidFill>
                  <a:schemeClr val="accent6"/>
                </a:solidFill>
              </a:rPr>
              <a:t>&lt;body&gt;</a:t>
            </a:r>
            <a:r>
              <a:rPr lang="en">
                <a:solidFill>
                  <a:schemeClr val="accent6"/>
                </a:solidFill>
              </a:rPr>
              <a:t> </a:t>
            </a:r>
            <a:r>
              <a:rPr lang="en"/>
              <a:t>element in the first example we created. Everything inside this element is shown inside the main browser window.</a:t>
            </a:r>
            <a:endParaRPr/>
          </a:p>
          <a:p>
            <a:pPr indent="0" lvl="0" marL="0" rtl="0" algn="just">
              <a:spcBef>
                <a:spcPts val="0"/>
              </a:spcBef>
              <a:spcAft>
                <a:spcPts val="0"/>
              </a:spcAft>
              <a:buNone/>
            </a:pPr>
            <a:r>
              <a:t/>
            </a:r>
            <a:endParaRPr/>
          </a:p>
          <a:p>
            <a:pPr indent="0" lvl="0" marL="0" rtl="0" algn="just">
              <a:spcBef>
                <a:spcPts val="0"/>
              </a:spcBef>
              <a:spcAft>
                <a:spcPts val="0"/>
              </a:spcAft>
              <a:buClr>
                <a:schemeClr val="dk1"/>
              </a:buClr>
              <a:buSzPts val="1100"/>
              <a:buFont typeface="Arial"/>
              <a:buNone/>
            </a:pPr>
            <a:r>
              <a:rPr lang="en"/>
              <a:t>Before the </a:t>
            </a:r>
            <a:r>
              <a:rPr b="1" lang="en"/>
              <a:t>&lt;body&gt;</a:t>
            </a:r>
            <a:r>
              <a:rPr lang="en"/>
              <a:t> element you will often see a </a:t>
            </a:r>
            <a:r>
              <a:rPr b="1" lang="en">
                <a:solidFill>
                  <a:schemeClr val="accent6"/>
                </a:solidFill>
              </a:rPr>
              <a:t>&lt;head&gt;</a:t>
            </a:r>
            <a:r>
              <a:rPr b="1" lang="en"/>
              <a:t> </a:t>
            </a:r>
            <a:r>
              <a:rPr lang="en"/>
              <a:t>element. This contains information about the page (rather than</a:t>
            </a:r>
            <a:endParaRPr/>
          </a:p>
          <a:p>
            <a:pPr indent="0" lvl="0" marL="0" rtl="0" algn="just">
              <a:spcBef>
                <a:spcPts val="0"/>
              </a:spcBef>
              <a:spcAft>
                <a:spcPts val="0"/>
              </a:spcAft>
              <a:buClr>
                <a:schemeClr val="dk1"/>
              </a:buClr>
              <a:buSzPts val="1100"/>
              <a:buFont typeface="Arial"/>
              <a:buNone/>
            </a:pPr>
            <a:r>
              <a:rPr lang="en"/>
              <a:t>information that is shown within the main part of the browser</a:t>
            </a:r>
            <a:endParaRPr/>
          </a:p>
          <a:p>
            <a:pPr indent="0" lvl="0" marL="0" rtl="0" algn="just">
              <a:spcBef>
                <a:spcPts val="0"/>
              </a:spcBef>
              <a:spcAft>
                <a:spcPts val="0"/>
              </a:spcAft>
              <a:buClr>
                <a:schemeClr val="dk1"/>
              </a:buClr>
              <a:buSzPts val="1100"/>
              <a:buFont typeface="Arial"/>
              <a:buNone/>
            </a:pPr>
            <a:r>
              <a:rPr lang="en"/>
              <a:t>window that is highlighted in blue on the opposite page).</a:t>
            </a:r>
            <a:endParaRPr/>
          </a:p>
          <a:p>
            <a:pPr indent="0" lvl="0" marL="0" rtl="0" algn="just">
              <a:spcBef>
                <a:spcPts val="0"/>
              </a:spcBef>
              <a:spcAft>
                <a:spcPts val="0"/>
              </a:spcAft>
              <a:buClr>
                <a:schemeClr val="dk1"/>
              </a:buClr>
              <a:buSzPts val="1100"/>
              <a:buFont typeface="Arial"/>
              <a:buNone/>
            </a:pPr>
            <a:r>
              <a:rPr lang="en"/>
              <a:t>You will usually find a </a:t>
            </a:r>
            <a:r>
              <a:rPr b="1" lang="en"/>
              <a:t>&lt;title&gt; </a:t>
            </a:r>
            <a:r>
              <a:rPr lang="en"/>
              <a:t>element inside the </a:t>
            </a:r>
            <a:r>
              <a:rPr b="1" lang="en"/>
              <a:t>&lt;head&gt;</a:t>
            </a:r>
            <a:endParaRPr b="1"/>
          </a:p>
          <a:p>
            <a:pPr indent="0" lvl="0" marL="0" rtl="0" algn="just">
              <a:spcBef>
                <a:spcPts val="0"/>
              </a:spcBef>
              <a:spcAft>
                <a:spcPts val="0"/>
              </a:spcAft>
              <a:buClr>
                <a:schemeClr val="dk1"/>
              </a:buClr>
              <a:buSzPts val="1100"/>
              <a:buFont typeface="Arial"/>
              <a:buNone/>
            </a:pPr>
            <a:r>
              <a:rPr lang="en"/>
              <a:t>element.</a:t>
            </a:r>
            <a:endParaRPr/>
          </a:p>
          <a:p>
            <a:pPr indent="0" lvl="0" marL="0" rtl="0" algn="just">
              <a:spcBef>
                <a:spcPts val="0"/>
              </a:spcBef>
              <a:spcAft>
                <a:spcPts val="0"/>
              </a:spcAft>
              <a:buNone/>
            </a:pPr>
            <a:r>
              <a:t/>
            </a:r>
            <a:endParaRPr/>
          </a:p>
          <a:p>
            <a:pPr indent="0" lvl="0" marL="0" rtl="0" algn="just">
              <a:spcBef>
                <a:spcPts val="0"/>
              </a:spcBef>
              <a:spcAft>
                <a:spcPts val="0"/>
              </a:spcAft>
              <a:buClr>
                <a:schemeClr val="dk1"/>
              </a:buClr>
              <a:buSzPts val="1100"/>
              <a:buFont typeface="Arial"/>
              <a:buNone/>
            </a:pPr>
            <a:r>
              <a:rPr lang="en"/>
              <a:t>The contents of the </a:t>
            </a:r>
            <a:r>
              <a:rPr b="1" lang="en">
                <a:solidFill>
                  <a:schemeClr val="accent6"/>
                </a:solidFill>
              </a:rPr>
              <a:t>&lt;title&gt;</a:t>
            </a:r>
            <a:r>
              <a:rPr b="1" lang="en"/>
              <a:t> </a:t>
            </a:r>
            <a:r>
              <a:rPr lang="en"/>
              <a:t>element are either shown in the</a:t>
            </a:r>
            <a:endParaRPr/>
          </a:p>
          <a:p>
            <a:pPr indent="0" lvl="0" marL="0" rtl="0" algn="just">
              <a:spcBef>
                <a:spcPts val="0"/>
              </a:spcBef>
              <a:spcAft>
                <a:spcPts val="0"/>
              </a:spcAft>
              <a:buClr>
                <a:schemeClr val="dk1"/>
              </a:buClr>
              <a:buSzPts val="1100"/>
              <a:buFont typeface="Arial"/>
              <a:buNone/>
            </a:pPr>
            <a:r>
              <a:rPr lang="en"/>
              <a:t>top of the browser, above where you usually type in the URL of the page you want to visit, or on the tab for that page (if your browser uses tabs to allow you to view multiple pages at the same time).</a:t>
            </a:r>
            <a:endParaRPr/>
          </a:p>
          <a:p>
            <a:pPr indent="0" lvl="0" marL="0" rtl="0" algn="l">
              <a:spcBef>
                <a:spcPts val="0"/>
              </a:spcBef>
              <a:spcAft>
                <a:spcPts val="0"/>
              </a:spcAft>
              <a:buNone/>
            </a:pPr>
            <a:r>
              <a:t/>
            </a:r>
            <a:endParaRPr/>
          </a:p>
        </p:txBody>
      </p:sp>
      <p:pic>
        <p:nvPicPr>
          <p:cNvPr id="665" name="Google Shape;665;p65"/>
          <p:cNvPicPr preferRelativeResize="0"/>
          <p:nvPr/>
        </p:nvPicPr>
        <p:blipFill>
          <a:blip r:embed="rId3">
            <a:alphaModFix/>
          </a:blip>
          <a:stretch>
            <a:fillRect/>
          </a:stretch>
        </p:blipFill>
        <p:spPr>
          <a:xfrm>
            <a:off x="5150150" y="584925"/>
            <a:ext cx="3777576" cy="410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type="title"/>
          </p:nvPr>
        </p:nvSpPr>
        <p:spPr>
          <a:xfrm>
            <a:off x="851950"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Headings</a:t>
            </a:r>
            <a:endParaRPr/>
          </a:p>
        </p:txBody>
      </p:sp>
      <p:sp>
        <p:nvSpPr>
          <p:cNvPr id="671" name="Google Shape;671;p66"/>
          <p:cNvSpPr txBox="1"/>
          <p:nvPr>
            <p:ph idx="1" type="body"/>
          </p:nvPr>
        </p:nvSpPr>
        <p:spPr>
          <a:xfrm>
            <a:off x="571500" y="874175"/>
            <a:ext cx="7983600" cy="3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HTML has six "levels" of headings:</a:t>
            </a:r>
            <a:endParaRPr b="1"/>
          </a:p>
        </p:txBody>
      </p:sp>
      <p:pic>
        <p:nvPicPr>
          <p:cNvPr id="672" name="Google Shape;672;p66"/>
          <p:cNvPicPr preferRelativeResize="0"/>
          <p:nvPr/>
        </p:nvPicPr>
        <p:blipFill>
          <a:blip r:embed="rId3">
            <a:alphaModFix/>
          </a:blip>
          <a:stretch>
            <a:fillRect/>
          </a:stretch>
        </p:blipFill>
        <p:spPr>
          <a:xfrm>
            <a:off x="3122675" y="1374775"/>
            <a:ext cx="5960225" cy="3311525"/>
          </a:xfrm>
          <a:prstGeom prst="rect">
            <a:avLst/>
          </a:prstGeom>
          <a:noFill/>
          <a:ln>
            <a:noFill/>
          </a:ln>
        </p:spPr>
      </p:pic>
      <p:sp>
        <p:nvSpPr>
          <p:cNvPr id="673" name="Google Shape;673;p66"/>
          <p:cNvSpPr txBox="1"/>
          <p:nvPr/>
        </p:nvSpPr>
        <p:spPr>
          <a:xfrm>
            <a:off x="699200" y="1473075"/>
            <a:ext cx="2226600" cy="284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200">
                <a:solidFill>
                  <a:schemeClr val="accent6"/>
                </a:solidFill>
              </a:rPr>
              <a:t> &lt;h1&gt; </a:t>
            </a:r>
            <a:r>
              <a:rPr lang="en" sz="1200">
                <a:solidFill>
                  <a:schemeClr val="dk1"/>
                </a:solidFill>
              </a:rPr>
              <a:t>Is used for main headings</a:t>
            </a:r>
            <a:endParaRPr sz="12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200">
                <a:solidFill>
                  <a:schemeClr val="accent6"/>
                </a:solidFill>
              </a:rPr>
              <a:t>&lt;h2&gt; </a:t>
            </a:r>
            <a:r>
              <a:rPr lang="en" sz="1200">
                <a:solidFill>
                  <a:schemeClr val="dk1"/>
                </a:solidFill>
              </a:rPr>
              <a:t>is used for subheadings</a:t>
            </a:r>
            <a:endParaRPr sz="1200">
              <a:solidFill>
                <a:schemeClr val="dk1"/>
              </a:solidFill>
            </a:endParaRPr>
          </a:p>
          <a:p>
            <a:pPr indent="0" lvl="0" marL="0" rtl="0" algn="l">
              <a:spcBef>
                <a:spcPts val="400"/>
              </a:spcBef>
              <a:spcAft>
                <a:spcPts val="0"/>
              </a:spcAft>
              <a:buClr>
                <a:schemeClr val="dk1"/>
              </a:buClr>
              <a:buSzPts val="1100"/>
              <a:buFont typeface="Arial"/>
              <a:buNone/>
            </a:pPr>
            <a:r>
              <a:rPr lang="en" sz="1100">
                <a:solidFill>
                  <a:schemeClr val="dk1"/>
                </a:solidFill>
              </a:rPr>
              <a:t>If there are further sections under the subheadings then the</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200">
                <a:solidFill>
                  <a:schemeClr val="accent6"/>
                </a:solidFill>
              </a:rPr>
              <a:t>&lt;h3&gt; </a:t>
            </a:r>
            <a:r>
              <a:rPr lang="en" sz="1200">
                <a:solidFill>
                  <a:schemeClr val="dk1"/>
                </a:solidFill>
              </a:rPr>
              <a:t>element is used, and so on...</a:t>
            </a:r>
            <a:endParaRPr sz="1200">
              <a:solidFill>
                <a:schemeClr val="dk1"/>
              </a:solidFill>
            </a:endParaRPr>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7"/>
          <p:cNvSpPr txBox="1"/>
          <p:nvPr>
            <p:ph type="title"/>
          </p:nvPr>
        </p:nvSpPr>
        <p:spPr>
          <a:xfrm>
            <a:off x="851950" y="248700"/>
            <a:ext cx="4246800" cy="4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Paragraphs &amp; Bold</a:t>
            </a:r>
            <a:endParaRPr/>
          </a:p>
        </p:txBody>
      </p:sp>
      <p:sp>
        <p:nvSpPr>
          <p:cNvPr id="679" name="Google Shape;679;p67"/>
          <p:cNvSpPr txBox="1"/>
          <p:nvPr/>
        </p:nvSpPr>
        <p:spPr>
          <a:xfrm>
            <a:off x="678825" y="828175"/>
            <a:ext cx="3401100" cy="139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en" sz="1200">
                <a:solidFill>
                  <a:schemeClr val="dk1"/>
                </a:solidFill>
              </a:rPr>
              <a:t>To create a paragraph, surround the words that make up the paragraph with an opening </a:t>
            </a:r>
            <a:r>
              <a:rPr b="1" lang="en" sz="1200">
                <a:solidFill>
                  <a:schemeClr val="accent6"/>
                </a:solidFill>
              </a:rPr>
              <a:t>&lt;p&gt; </a:t>
            </a:r>
            <a:r>
              <a:rPr lang="en" sz="1200">
                <a:solidFill>
                  <a:schemeClr val="dk1"/>
                </a:solidFill>
              </a:rPr>
              <a:t>tag and closing </a:t>
            </a:r>
            <a:r>
              <a:rPr b="1" lang="en" sz="1200">
                <a:solidFill>
                  <a:schemeClr val="accent6"/>
                </a:solidFill>
              </a:rPr>
              <a:t>&lt;/p&gt; </a:t>
            </a:r>
            <a:r>
              <a:rPr lang="en" sz="1200">
                <a:solidFill>
                  <a:schemeClr val="dk1"/>
                </a:solidFill>
              </a:rPr>
              <a:t>tag.</a:t>
            </a:r>
            <a:endParaRPr sz="1200">
              <a:solidFill>
                <a:schemeClr val="dk1"/>
              </a:solidFill>
            </a:endParaRPr>
          </a:p>
          <a:p>
            <a:pPr indent="0" lvl="0" marL="0" rtl="0" algn="l">
              <a:spcBef>
                <a:spcPts val="600"/>
              </a:spcBef>
              <a:spcAft>
                <a:spcPts val="0"/>
              </a:spcAft>
              <a:buNone/>
            </a:pPr>
            <a:r>
              <a:t/>
            </a:r>
            <a:endParaRPr/>
          </a:p>
        </p:txBody>
      </p:sp>
      <p:pic>
        <p:nvPicPr>
          <p:cNvPr id="680" name="Google Shape;680;p67"/>
          <p:cNvPicPr preferRelativeResize="0"/>
          <p:nvPr/>
        </p:nvPicPr>
        <p:blipFill>
          <a:blip r:embed="rId3">
            <a:alphaModFix/>
          </a:blip>
          <a:stretch>
            <a:fillRect/>
          </a:stretch>
        </p:blipFill>
        <p:spPr>
          <a:xfrm>
            <a:off x="4432825" y="495550"/>
            <a:ext cx="4456574" cy="2240174"/>
          </a:xfrm>
          <a:prstGeom prst="rect">
            <a:avLst/>
          </a:prstGeom>
          <a:noFill/>
          <a:ln>
            <a:noFill/>
          </a:ln>
        </p:spPr>
      </p:pic>
      <p:pic>
        <p:nvPicPr>
          <p:cNvPr id="681" name="Google Shape;681;p67"/>
          <p:cNvPicPr preferRelativeResize="0"/>
          <p:nvPr/>
        </p:nvPicPr>
        <p:blipFill>
          <a:blip r:embed="rId4">
            <a:alphaModFix/>
          </a:blip>
          <a:stretch>
            <a:fillRect/>
          </a:stretch>
        </p:blipFill>
        <p:spPr>
          <a:xfrm>
            <a:off x="3665750" y="2885075"/>
            <a:ext cx="5223651" cy="2029750"/>
          </a:xfrm>
          <a:prstGeom prst="rect">
            <a:avLst/>
          </a:prstGeom>
          <a:noFill/>
          <a:ln>
            <a:noFill/>
          </a:ln>
        </p:spPr>
      </p:pic>
      <p:sp>
        <p:nvSpPr>
          <p:cNvPr id="682" name="Google Shape;682;p67"/>
          <p:cNvSpPr txBox="1"/>
          <p:nvPr/>
        </p:nvSpPr>
        <p:spPr>
          <a:xfrm>
            <a:off x="678850" y="2925800"/>
            <a:ext cx="2735700" cy="15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By enclosing words in the tags </a:t>
            </a:r>
            <a:r>
              <a:rPr b="1" lang="en" sz="1100">
                <a:solidFill>
                  <a:schemeClr val="accent6"/>
                </a:solidFill>
              </a:rPr>
              <a:t>&lt;b&gt;</a:t>
            </a:r>
            <a:r>
              <a:rPr lang="en" sz="1100">
                <a:solidFill>
                  <a:schemeClr val="dk1"/>
                </a:solidFill>
              </a:rPr>
              <a:t> </a:t>
            </a:r>
            <a:r>
              <a:rPr b="1" lang="en" sz="1100">
                <a:solidFill>
                  <a:schemeClr val="dk1"/>
                </a:solidFill>
              </a:rPr>
              <a:t>and </a:t>
            </a:r>
            <a:r>
              <a:rPr b="1" lang="en" sz="1100">
                <a:solidFill>
                  <a:schemeClr val="accent6"/>
                </a:solidFill>
              </a:rPr>
              <a:t>&lt;/b&gt; </a:t>
            </a:r>
            <a:r>
              <a:rPr lang="en" sz="1100">
                <a:solidFill>
                  <a:schemeClr val="dk1"/>
                </a:solidFill>
              </a:rPr>
              <a:t>we can make characters appear bold.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izeline Main Deck Template">
  <a:themeElements>
    <a:clrScheme name="Simple Light">
      <a:dk1>
        <a:srgbClr val="000000"/>
      </a:dk1>
      <a:lt1>
        <a:srgbClr val="FFFFFF"/>
      </a:lt1>
      <a:dk2>
        <a:srgbClr val="595959"/>
      </a:dk2>
      <a:lt2>
        <a:srgbClr val="EEEEEE"/>
      </a:lt2>
      <a:accent1>
        <a:srgbClr val="E93D44"/>
      </a:accent1>
      <a:accent2>
        <a:srgbClr val="111823"/>
      </a:accent2>
      <a:accent3>
        <a:srgbClr val="222529"/>
      </a:accent3>
      <a:accent4>
        <a:srgbClr val="203449"/>
      </a:accent4>
      <a:accent5>
        <a:srgbClr val="FFFFFF"/>
      </a:accent5>
      <a:accent6>
        <a:srgbClr val="3B72A4"/>
      </a:accent6>
      <a:hlink>
        <a:srgbClr val="0052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